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0" d="100"/>
          <a:sy n="200" d="100"/>
        </p:scale>
        <p:origin x="-2910" y="-23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EAF211-C91B-4901-8DB5-1452DBDB85BA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281FFC9-B7ED-422C-A73C-A0F7FDB4AC1E}">
      <dgm:prSet phldrT="[文本]"/>
      <dgm:spPr/>
      <dgm:t>
        <a:bodyPr/>
        <a:lstStyle/>
        <a:p>
          <a:r>
            <a:rPr lang="zh-CN" altLang="en-US" dirty="0" smtClean="0"/>
            <a:t>光源材料</a:t>
          </a:r>
          <a:endParaRPr lang="zh-CN" altLang="en-US" dirty="0"/>
        </a:p>
      </dgm:t>
    </dgm:pt>
    <dgm:pt modelId="{D7EF7286-7615-4C74-9C38-B503727D4271}" type="parTrans" cxnId="{24EAC297-1F43-4F7B-93D5-1067C647E4DD}">
      <dgm:prSet/>
      <dgm:spPr/>
      <dgm:t>
        <a:bodyPr/>
        <a:lstStyle/>
        <a:p>
          <a:endParaRPr lang="zh-CN" altLang="en-US"/>
        </a:p>
      </dgm:t>
    </dgm:pt>
    <dgm:pt modelId="{9CA8B719-2073-4AF6-B223-89B1D1819434}" type="sibTrans" cxnId="{24EAC297-1F43-4F7B-93D5-1067C647E4DD}">
      <dgm:prSet/>
      <dgm:spPr/>
      <dgm:t>
        <a:bodyPr/>
        <a:lstStyle/>
        <a:p>
          <a:endParaRPr lang="zh-CN" altLang="en-US"/>
        </a:p>
      </dgm:t>
    </dgm:pt>
    <dgm:pt modelId="{6A5AAE34-261A-4AEF-9551-C47CAE861780}">
      <dgm:prSet phldrT="[文本]"/>
      <dgm:spPr/>
      <dgm:t>
        <a:bodyPr/>
        <a:lstStyle/>
        <a:p>
          <a:r>
            <a:rPr lang="zh-CN" altLang="en-US" dirty="0" smtClean="0"/>
            <a:t>涂层材料</a:t>
          </a:r>
          <a:endParaRPr lang="zh-CN" altLang="en-US" dirty="0"/>
        </a:p>
      </dgm:t>
    </dgm:pt>
    <dgm:pt modelId="{E448EADE-DD1F-4957-BA6D-7B461A91585F}" type="parTrans" cxnId="{7FEC3C9B-827D-4AD0-9B71-E9381CB3F774}">
      <dgm:prSet/>
      <dgm:spPr/>
      <dgm:t>
        <a:bodyPr/>
        <a:lstStyle/>
        <a:p>
          <a:endParaRPr lang="zh-CN" altLang="en-US"/>
        </a:p>
      </dgm:t>
    </dgm:pt>
    <dgm:pt modelId="{61ECA593-5BBF-4749-BBB6-9A8AB9FF4192}" type="sibTrans" cxnId="{7FEC3C9B-827D-4AD0-9B71-E9381CB3F774}">
      <dgm:prSet/>
      <dgm:spPr/>
      <dgm:t>
        <a:bodyPr/>
        <a:lstStyle/>
        <a:p>
          <a:endParaRPr lang="zh-CN" altLang="en-US"/>
        </a:p>
      </dgm:t>
    </dgm:pt>
    <dgm:pt modelId="{F02FC048-A199-4FDD-BC73-8F475B13FEDF}">
      <dgm:prSet phldrT="[文本]"/>
      <dgm:spPr/>
      <dgm:t>
        <a:bodyPr/>
        <a:lstStyle/>
        <a:p>
          <a:r>
            <a:rPr lang="zh-CN" altLang="en-US" dirty="0" smtClean="0"/>
            <a:t>固汞</a:t>
          </a:r>
          <a:endParaRPr lang="zh-CN" altLang="en-US" dirty="0"/>
        </a:p>
      </dgm:t>
    </dgm:pt>
    <dgm:pt modelId="{691B3800-889E-4950-9172-781812381D02}" type="parTrans" cxnId="{3A4B22B6-946A-48C4-9836-8EED2B4E4857}">
      <dgm:prSet/>
      <dgm:spPr/>
      <dgm:t>
        <a:bodyPr/>
        <a:lstStyle/>
        <a:p>
          <a:endParaRPr lang="zh-CN" altLang="en-US"/>
        </a:p>
      </dgm:t>
    </dgm:pt>
    <dgm:pt modelId="{F9CCB46D-C8B2-4C0D-9B65-C867F18D367E}" type="sibTrans" cxnId="{3A4B22B6-946A-48C4-9836-8EED2B4E4857}">
      <dgm:prSet/>
      <dgm:spPr/>
      <dgm:t>
        <a:bodyPr/>
        <a:lstStyle/>
        <a:p>
          <a:endParaRPr lang="zh-CN" altLang="en-US"/>
        </a:p>
      </dgm:t>
    </dgm:pt>
    <dgm:pt modelId="{74807E8B-949D-4067-BB68-84FD36820415}">
      <dgm:prSet phldrT="[文本]"/>
      <dgm:spPr/>
      <dgm:t>
        <a:bodyPr/>
        <a:lstStyle/>
        <a:p>
          <a:r>
            <a:rPr lang="zh-CN" altLang="en-US" smtClean="0"/>
            <a:t>特种照明</a:t>
          </a:r>
          <a:endParaRPr lang="en-US" altLang="zh-CN" dirty="0" smtClean="0"/>
        </a:p>
      </dgm:t>
    </dgm:pt>
    <dgm:pt modelId="{CD3B1C0A-B86C-4043-90AB-A9E7188F77D5}" type="parTrans" cxnId="{92D7D106-5C05-40E3-AB74-C61FFD8C7E97}">
      <dgm:prSet/>
      <dgm:spPr/>
      <dgm:t>
        <a:bodyPr/>
        <a:lstStyle/>
        <a:p>
          <a:endParaRPr lang="zh-CN" altLang="en-US"/>
        </a:p>
      </dgm:t>
    </dgm:pt>
    <dgm:pt modelId="{EDF1AF63-19B4-4ACB-B081-23255323B125}" type="sibTrans" cxnId="{92D7D106-5C05-40E3-AB74-C61FFD8C7E97}">
      <dgm:prSet/>
      <dgm:spPr/>
      <dgm:t>
        <a:bodyPr/>
        <a:lstStyle/>
        <a:p>
          <a:endParaRPr lang="zh-CN" altLang="en-US"/>
        </a:p>
      </dgm:t>
    </dgm:pt>
    <dgm:pt modelId="{3193324E-CD0D-4032-B9EA-3E0461C51106}">
      <dgm:prSet phldrT="[文本]"/>
      <dgm:spPr/>
      <dgm:t>
        <a:bodyPr/>
        <a:lstStyle/>
        <a:p>
          <a:r>
            <a:rPr lang="zh-CN" altLang="en-US" dirty="0" smtClean="0"/>
            <a:t>紫外线灯</a:t>
          </a:r>
          <a:endParaRPr lang="zh-CN" altLang="en-US" dirty="0"/>
        </a:p>
      </dgm:t>
    </dgm:pt>
    <dgm:pt modelId="{CA972C1F-E740-4944-859D-4AF3737E496A}" type="parTrans" cxnId="{E8532495-A9E7-4691-AF91-12CE60E47C03}">
      <dgm:prSet/>
      <dgm:spPr/>
      <dgm:t>
        <a:bodyPr/>
        <a:lstStyle/>
        <a:p>
          <a:endParaRPr lang="zh-CN" altLang="en-US"/>
        </a:p>
      </dgm:t>
    </dgm:pt>
    <dgm:pt modelId="{B943BA53-4E50-4FC0-B351-9005387DE2DC}" type="sibTrans" cxnId="{E8532495-A9E7-4691-AF91-12CE60E47C03}">
      <dgm:prSet/>
      <dgm:spPr/>
      <dgm:t>
        <a:bodyPr/>
        <a:lstStyle/>
        <a:p>
          <a:endParaRPr lang="zh-CN" altLang="en-US"/>
        </a:p>
      </dgm:t>
    </dgm:pt>
    <dgm:pt modelId="{05B9DA96-4816-4749-9870-97C8ED499D0B}">
      <dgm:prSet/>
      <dgm:spPr/>
      <dgm:t>
        <a:bodyPr/>
        <a:lstStyle/>
        <a:p>
          <a:r>
            <a:rPr lang="zh-CN" altLang="en-US" dirty="0" smtClean="0"/>
            <a:t>环保类</a:t>
          </a:r>
          <a:endParaRPr lang="zh-CN" altLang="en-US" dirty="0"/>
        </a:p>
      </dgm:t>
    </dgm:pt>
    <dgm:pt modelId="{5FFBEBDA-2B7B-451F-8B29-C83E854559C0}" type="parTrans" cxnId="{D595B25C-D376-4FDD-B6A6-531ED8CE7AD3}">
      <dgm:prSet/>
      <dgm:spPr/>
      <dgm:t>
        <a:bodyPr/>
        <a:lstStyle/>
        <a:p>
          <a:endParaRPr lang="zh-CN" altLang="en-US"/>
        </a:p>
      </dgm:t>
    </dgm:pt>
    <dgm:pt modelId="{602D51C4-28F4-4282-A01C-4476471868CB}" type="sibTrans" cxnId="{D595B25C-D376-4FDD-B6A6-531ED8CE7AD3}">
      <dgm:prSet/>
      <dgm:spPr/>
      <dgm:t>
        <a:bodyPr/>
        <a:lstStyle/>
        <a:p>
          <a:endParaRPr lang="zh-CN" altLang="en-US"/>
        </a:p>
      </dgm:t>
    </dgm:pt>
    <dgm:pt modelId="{1BB9B744-47FA-47EB-85C0-BBF9F079870E}">
      <dgm:prSet/>
      <dgm:spPr/>
      <dgm:t>
        <a:bodyPr/>
        <a:lstStyle/>
        <a:p>
          <a:r>
            <a:rPr lang="zh-CN" altLang="en-US" dirty="0" smtClean="0"/>
            <a:t>低压高强汞齐紫外线灯</a:t>
          </a:r>
          <a:endParaRPr lang="zh-CN" altLang="en-US" dirty="0"/>
        </a:p>
      </dgm:t>
    </dgm:pt>
    <dgm:pt modelId="{601FADC0-3DA5-4F03-AA91-499EDA3321E4}" type="parTrans" cxnId="{93607C4E-AE5C-4556-B804-7EF2620A41B8}">
      <dgm:prSet/>
      <dgm:spPr/>
      <dgm:t>
        <a:bodyPr/>
        <a:lstStyle/>
        <a:p>
          <a:endParaRPr lang="zh-CN" altLang="en-US"/>
        </a:p>
      </dgm:t>
    </dgm:pt>
    <dgm:pt modelId="{C72715C7-1426-45B6-97D2-E7902B09DB46}" type="sibTrans" cxnId="{93607C4E-AE5C-4556-B804-7EF2620A41B8}">
      <dgm:prSet/>
      <dgm:spPr/>
      <dgm:t>
        <a:bodyPr/>
        <a:lstStyle/>
        <a:p>
          <a:endParaRPr lang="zh-CN" altLang="en-US"/>
        </a:p>
      </dgm:t>
    </dgm:pt>
    <dgm:pt modelId="{F3BABB19-1C89-44F6-8259-41955883CCE9}">
      <dgm:prSet phldrT="[文本]"/>
      <dgm:spPr/>
      <dgm:t>
        <a:bodyPr/>
        <a:lstStyle/>
        <a:p>
          <a:r>
            <a:rPr lang="zh-CN" altLang="en-US" dirty="0" smtClean="0"/>
            <a:t>柯维</a:t>
          </a:r>
          <a:endParaRPr lang="zh-CN" altLang="en-US" dirty="0"/>
        </a:p>
      </dgm:t>
    </dgm:pt>
    <dgm:pt modelId="{6576CF7B-A65B-4CAA-BCE7-B3D6561399BB}" type="sibTrans" cxnId="{E7DC53A5-1B5D-4CAA-AE17-74B3BBB6D8E7}">
      <dgm:prSet/>
      <dgm:spPr/>
      <dgm:t>
        <a:bodyPr/>
        <a:lstStyle/>
        <a:p>
          <a:endParaRPr lang="zh-CN" altLang="en-US"/>
        </a:p>
      </dgm:t>
    </dgm:pt>
    <dgm:pt modelId="{389390D2-02CB-4821-A354-B94131318171}" type="parTrans" cxnId="{E7DC53A5-1B5D-4CAA-AE17-74B3BBB6D8E7}">
      <dgm:prSet/>
      <dgm:spPr/>
      <dgm:t>
        <a:bodyPr/>
        <a:lstStyle/>
        <a:p>
          <a:endParaRPr lang="zh-CN" altLang="en-US"/>
        </a:p>
      </dgm:t>
    </dgm:pt>
    <dgm:pt modelId="{740F4A99-071A-4744-A1BF-198361CF8115}">
      <dgm:prSet/>
      <dgm:spPr/>
      <dgm:t>
        <a:bodyPr/>
        <a:lstStyle/>
        <a:p>
          <a:r>
            <a:rPr lang="zh-CN" altLang="en-US" dirty="0" smtClean="0"/>
            <a:t>健康类</a:t>
          </a:r>
          <a:endParaRPr lang="zh-CN" altLang="en-US" dirty="0"/>
        </a:p>
      </dgm:t>
    </dgm:pt>
    <dgm:pt modelId="{5EA9251A-0683-4BE3-A484-8C516DF3D31E}" type="parTrans" cxnId="{70E75080-99FF-4F77-A3BB-75AB95DDCAB5}">
      <dgm:prSet/>
      <dgm:spPr/>
      <dgm:t>
        <a:bodyPr/>
        <a:lstStyle/>
        <a:p>
          <a:endParaRPr lang="zh-CN" altLang="en-US"/>
        </a:p>
      </dgm:t>
    </dgm:pt>
    <dgm:pt modelId="{5181A5D6-82E0-48CA-9CD1-336B56110433}" type="sibTrans" cxnId="{70E75080-99FF-4F77-A3BB-75AB95DDCAB5}">
      <dgm:prSet/>
      <dgm:spPr/>
      <dgm:t>
        <a:bodyPr/>
        <a:lstStyle/>
        <a:p>
          <a:endParaRPr lang="zh-CN" altLang="en-US"/>
        </a:p>
      </dgm:t>
    </dgm:pt>
    <dgm:pt modelId="{6E479C77-EAA2-4C57-9C4D-A8969329F6E8}">
      <dgm:prSet/>
      <dgm:spPr/>
      <dgm:t>
        <a:bodyPr/>
        <a:lstStyle/>
        <a:p>
          <a:r>
            <a:rPr lang="zh-CN" altLang="en-US" dirty="0" smtClean="0"/>
            <a:t>电子镇流器</a:t>
          </a:r>
          <a:endParaRPr lang="zh-CN" altLang="en-US" dirty="0"/>
        </a:p>
      </dgm:t>
    </dgm:pt>
    <dgm:pt modelId="{451B4A61-632A-4A1F-862D-6313A0D548C9}" type="parTrans" cxnId="{3CFEB704-E261-4806-BA78-43EDEE3DA563}">
      <dgm:prSet/>
      <dgm:spPr/>
      <dgm:t>
        <a:bodyPr/>
        <a:lstStyle/>
        <a:p>
          <a:endParaRPr lang="zh-CN" altLang="en-US"/>
        </a:p>
      </dgm:t>
    </dgm:pt>
    <dgm:pt modelId="{82899492-4C35-44F3-A7F1-5022526CE0A5}" type="sibTrans" cxnId="{3CFEB704-E261-4806-BA78-43EDEE3DA563}">
      <dgm:prSet/>
      <dgm:spPr/>
      <dgm:t>
        <a:bodyPr/>
        <a:lstStyle/>
        <a:p>
          <a:endParaRPr lang="zh-CN" altLang="en-US"/>
        </a:p>
      </dgm:t>
    </dgm:pt>
    <dgm:pt modelId="{0CD8A83E-29E3-4A44-92DA-41BC4EAE5BF2}">
      <dgm:prSet/>
      <dgm:spPr/>
      <dgm:t>
        <a:bodyPr/>
        <a:lstStyle/>
        <a:p>
          <a:r>
            <a:rPr lang="zh-CN" altLang="en-US" dirty="0" smtClean="0"/>
            <a:t>紫外水消毒装置</a:t>
          </a:r>
          <a:endParaRPr lang="zh-CN" altLang="en-US" dirty="0"/>
        </a:p>
      </dgm:t>
    </dgm:pt>
    <dgm:pt modelId="{087815D9-3D39-4921-859E-EC7B5D8E9290}" type="parTrans" cxnId="{F2CBBBD4-5118-4406-B238-9C5B60C3C341}">
      <dgm:prSet/>
      <dgm:spPr/>
      <dgm:t>
        <a:bodyPr/>
        <a:lstStyle/>
        <a:p>
          <a:endParaRPr lang="zh-CN" altLang="en-US"/>
        </a:p>
      </dgm:t>
    </dgm:pt>
    <dgm:pt modelId="{0A7F07E8-69D6-4013-8B7C-2FEB328B5DE7}" type="sibTrans" cxnId="{F2CBBBD4-5118-4406-B238-9C5B60C3C341}">
      <dgm:prSet/>
      <dgm:spPr/>
      <dgm:t>
        <a:bodyPr/>
        <a:lstStyle/>
        <a:p>
          <a:endParaRPr lang="zh-CN" altLang="en-US"/>
        </a:p>
      </dgm:t>
    </dgm:pt>
    <dgm:pt modelId="{D0085E54-62EF-4E14-8DA6-B69F838AD47B}">
      <dgm:prSet/>
      <dgm:spPr/>
      <dgm:t>
        <a:bodyPr/>
        <a:lstStyle/>
        <a:p>
          <a:r>
            <a:rPr lang="zh-CN" altLang="en-US" dirty="0" smtClean="0"/>
            <a:t>紫外</a:t>
          </a:r>
          <a:r>
            <a:rPr lang="zh-CN" altLang="en-US" dirty="0" smtClean="0"/>
            <a:t>除</a:t>
          </a:r>
          <a:r>
            <a:rPr lang="en-US" altLang="zh-CN" dirty="0" smtClean="0"/>
            <a:t>COD</a:t>
          </a:r>
          <a:r>
            <a:rPr lang="zh-CN" altLang="en-US" dirty="0" smtClean="0"/>
            <a:t>装置</a:t>
          </a:r>
          <a:endParaRPr lang="zh-CN" altLang="en-US" dirty="0"/>
        </a:p>
      </dgm:t>
    </dgm:pt>
    <dgm:pt modelId="{6E811764-A4CE-4016-8EE4-9C36A22FF1AA}" type="parTrans" cxnId="{7CD255B8-AE0B-4B33-984C-56B2CC8625AB}">
      <dgm:prSet/>
      <dgm:spPr/>
      <dgm:t>
        <a:bodyPr/>
        <a:lstStyle/>
        <a:p>
          <a:endParaRPr lang="zh-CN" altLang="en-US"/>
        </a:p>
      </dgm:t>
    </dgm:pt>
    <dgm:pt modelId="{BF43CBF6-B847-44D0-8EBA-2A4377C483A4}" type="sibTrans" cxnId="{7CD255B8-AE0B-4B33-984C-56B2CC8625AB}">
      <dgm:prSet/>
      <dgm:spPr/>
      <dgm:t>
        <a:bodyPr/>
        <a:lstStyle/>
        <a:p>
          <a:endParaRPr lang="zh-CN" altLang="en-US"/>
        </a:p>
      </dgm:t>
    </dgm:pt>
    <dgm:pt modelId="{49989544-3552-4EE0-BA63-BFD68A4318CA}">
      <dgm:prSet/>
      <dgm:spPr/>
      <dgm:t>
        <a:bodyPr/>
        <a:lstStyle/>
        <a:p>
          <a:r>
            <a:rPr lang="zh-CN" altLang="en-US" dirty="0" smtClean="0"/>
            <a:t>紫外降解</a:t>
          </a:r>
          <a:r>
            <a:rPr lang="en-US" altLang="zh-CN" dirty="0" smtClean="0"/>
            <a:t>VOC</a:t>
          </a:r>
          <a:r>
            <a:rPr lang="zh-CN" altLang="en-US" dirty="0" smtClean="0"/>
            <a:t>模块</a:t>
          </a:r>
          <a:endParaRPr lang="zh-CN" altLang="en-US" dirty="0"/>
        </a:p>
      </dgm:t>
    </dgm:pt>
    <dgm:pt modelId="{DCCF4BF8-1F0C-4149-AA1E-00FEEE006957}" type="parTrans" cxnId="{DC61C83E-7750-4D60-83C7-9AC802F42750}">
      <dgm:prSet/>
      <dgm:spPr/>
      <dgm:t>
        <a:bodyPr/>
        <a:lstStyle/>
        <a:p>
          <a:endParaRPr lang="zh-CN" altLang="en-US"/>
        </a:p>
      </dgm:t>
    </dgm:pt>
    <dgm:pt modelId="{9F884343-8BA0-4317-B594-70CEF16EF352}" type="sibTrans" cxnId="{DC61C83E-7750-4D60-83C7-9AC802F42750}">
      <dgm:prSet/>
      <dgm:spPr/>
      <dgm:t>
        <a:bodyPr/>
        <a:lstStyle/>
        <a:p>
          <a:endParaRPr lang="zh-CN" altLang="en-US"/>
        </a:p>
      </dgm:t>
    </dgm:pt>
    <dgm:pt modelId="{DF21DACC-FD32-4275-8F99-F29016E629D9}">
      <dgm:prSet/>
      <dgm:spPr/>
      <dgm:t>
        <a:bodyPr/>
        <a:lstStyle/>
        <a:p>
          <a:r>
            <a:rPr lang="zh-CN" altLang="en-US" dirty="0" smtClean="0"/>
            <a:t>消毒宝</a:t>
          </a:r>
          <a:endParaRPr lang="zh-CN" altLang="en-US" dirty="0"/>
        </a:p>
      </dgm:t>
    </dgm:pt>
    <dgm:pt modelId="{C62150AC-A530-446A-817E-C2BA58A21C93}" type="parTrans" cxnId="{7AF397CB-0800-4E17-8355-614B1722AB54}">
      <dgm:prSet/>
      <dgm:spPr/>
      <dgm:t>
        <a:bodyPr/>
        <a:lstStyle/>
        <a:p>
          <a:endParaRPr lang="zh-CN" altLang="en-US"/>
        </a:p>
      </dgm:t>
    </dgm:pt>
    <dgm:pt modelId="{F88D6D02-87C7-4DEA-935E-F1A1A0E53D38}" type="sibTrans" cxnId="{7AF397CB-0800-4E17-8355-614B1722AB54}">
      <dgm:prSet/>
      <dgm:spPr/>
      <dgm:t>
        <a:bodyPr/>
        <a:lstStyle/>
        <a:p>
          <a:endParaRPr lang="zh-CN" altLang="en-US"/>
        </a:p>
      </dgm:t>
    </dgm:pt>
    <dgm:pt modelId="{D152B756-1670-4B82-BFA4-B439223B2D04}">
      <dgm:prSet/>
      <dgm:spPr/>
      <dgm:t>
        <a:bodyPr/>
        <a:lstStyle/>
        <a:p>
          <a:r>
            <a:rPr lang="zh-CN" altLang="en-US" dirty="0" smtClean="0"/>
            <a:t>消毒净化机</a:t>
          </a:r>
          <a:endParaRPr lang="zh-CN" altLang="en-US" dirty="0"/>
        </a:p>
      </dgm:t>
    </dgm:pt>
    <dgm:pt modelId="{33257D0D-9E4A-4DD3-A36B-58A06DE826E9}" type="parTrans" cxnId="{728F09B5-87F2-4F15-973E-58339BBFA82F}">
      <dgm:prSet/>
      <dgm:spPr/>
      <dgm:t>
        <a:bodyPr/>
        <a:lstStyle/>
        <a:p>
          <a:endParaRPr lang="zh-CN" altLang="en-US"/>
        </a:p>
      </dgm:t>
    </dgm:pt>
    <dgm:pt modelId="{C74F782E-23DE-4CA9-80E5-B77596F47BB1}" type="sibTrans" cxnId="{728F09B5-87F2-4F15-973E-58339BBFA82F}">
      <dgm:prSet/>
      <dgm:spPr/>
      <dgm:t>
        <a:bodyPr/>
        <a:lstStyle/>
        <a:p>
          <a:endParaRPr lang="zh-CN" altLang="en-US"/>
        </a:p>
      </dgm:t>
    </dgm:pt>
    <dgm:pt modelId="{581A3925-9E17-4864-ACEC-518CAAEDF5DA}">
      <dgm:prSet/>
      <dgm:spPr/>
      <dgm:t>
        <a:bodyPr/>
        <a:lstStyle/>
        <a:p>
          <a:r>
            <a:rPr lang="zh-CN" altLang="en-US" dirty="0" smtClean="0"/>
            <a:t>空调、送风系统消毒模块</a:t>
          </a:r>
          <a:endParaRPr lang="zh-CN" altLang="en-US" dirty="0"/>
        </a:p>
      </dgm:t>
    </dgm:pt>
    <dgm:pt modelId="{1B839688-0E47-464B-8AC3-68D2DDE0BA76}" type="parTrans" cxnId="{E474CB03-E001-4A9B-BF4C-58B1A8AAADC0}">
      <dgm:prSet/>
      <dgm:spPr/>
      <dgm:t>
        <a:bodyPr/>
        <a:lstStyle/>
        <a:p>
          <a:endParaRPr lang="zh-CN" altLang="en-US"/>
        </a:p>
      </dgm:t>
    </dgm:pt>
    <dgm:pt modelId="{EBF5AD96-59FE-4890-A249-5AAAF06C869E}" type="sibTrans" cxnId="{E474CB03-E001-4A9B-BF4C-58B1A8AAADC0}">
      <dgm:prSet/>
      <dgm:spPr/>
      <dgm:t>
        <a:bodyPr/>
        <a:lstStyle/>
        <a:p>
          <a:endParaRPr lang="zh-CN" altLang="en-US"/>
        </a:p>
      </dgm:t>
    </dgm:pt>
    <dgm:pt modelId="{59920F13-B658-465C-A25D-AF622AA1812D}">
      <dgm:prSet/>
      <dgm:spPr/>
      <dgm:t>
        <a:bodyPr/>
        <a:lstStyle/>
        <a:p>
          <a:r>
            <a:rPr lang="zh-CN" altLang="en-US" dirty="0" smtClean="0"/>
            <a:t>除甲醛服务</a:t>
          </a:r>
          <a:endParaRPr lang="zh-CN" altLang="en-US" dirty="0"/>
        </a:p>
      </dgm:t>
    </dgm:pt>
    <dgm:pt modelId="{CDB382A8-8E59-41AB-98F3-A0D6F979D5E6}" type="parTrans" cxnId="{4CEAA139-5D03-44F2-B87B-48A41C80A27E}">
      <dgm:prSet/>
      <dgm:spPr/>
      <dgm:t>
        <a:bodyPr/>
        <a:lstStyle/>
        <a:p>
          <a:endParaRPr lang="zh-CN" altLang="en-US"/>
        </a:p>
      </dgm:t>
    </dgm:pt>
    <dgm:pt modelId="{AA7FCCB7-39DE-465B-9BF8-159CD360524B}" type="sibTrans" cxnId="{4CEAA139-5D03-44F2-B87B-48A41C80A27E}">
      <dgm:prSet/>
      <dgm:spPr/>
      <dgm:t>
        <a:bodyPr/>
        <a:lstStyle/>
        <a:p>
          <a:endParaRPr lang="zh-CN" altLang="en-US"/>
        </a:p>
      </dgm:t>
    </dgm:pt>
    <dgm:pt modelId="{B9D96984-FFF6-47DC-B81A-F9DB646F0CAF}">
      <dgm:prSet/>
      <dgm:spPr/>
      <dgm:t>
        <a:bodyPr/>
        <a:lstStyle/>
        <a:p>
          <a:r>
            <a:rPr lang="zh-CN" altLang="en-US" dirty="0" smtClean="0"/>
            <a:t>紫</a:t>
          </a:r>
          <a:r>
            <a:rPr lang="zh-CN" altLang="en-US" dirty="0" smtClean="0"/>
            <a:t>外除余氯装置</a:t>
          </a:r>
          <a:endParaRPr lang="zh-CN" altLang="en-US" dirty="0"/>
        </a:p>
      </dgm:t>
    </dgm:pt>
    <dgm:pt modelId="{B452D0A4-E7DA-4757-A780-6529AC57654F}" type="parTrans" cxnId="{DD28DC69-40AE-4390-802D-113B503059B6}">
      <dgm:prSet/>
      <dgm:spPr/>
      <dgm:t>
        <a:bodyPr/>
        <a:lstStyle/>
        <a:p>
          <a:endParaRPr lang="zh-CN" altLang="en-US"/>
        </a:p>
      </dgm:t>
    </dgm:pt>
    <dgm:pt modelId="{C392E5EF-CAC4-4FA9-B738-7A42B5147BE4}" type="sibTrans" cxnId="{DD28DC69-40AE-4390-802D-113B503059B6}">
      <dgm:prSet/>
      <dgm:spPr/>
      <dgm:t>
        <a:bodyPr/>
        <a:lstStyle/>
        <a:p>
          <a:endParaRPr lang="zh-CN" altLang="en-US"/>
        </a:p>
      </dgm:t>
    </dgm:pt>
    <dgm:pt modelId="{49687353-3153-4E37-8559-BAB4EDDB303D}">
      <dgm:prSet/>
      <dgm:spPr/>
      <dgm:t>
        <a:bodyPr/>
        <a:lstStyle/>
        <a:p>
          <a:r>
            <a:rPr lang="zh-CN" altLang="en-US" dirty="0" smtClean="0"/>
            <a:t>圆柱体固汞</a:t>
          </a:r>
          <a:endParaRPr lang="zh-CN" altLang="en-US" dirty="0"/>
        </a:p>
      </dgm:t>
    </dgm:pt>
    <dgm:pt modelId="{EF06E555-0E6E-4705-9B9A-08A5845FFEEF}" type="parTrans" cxnId="{3A4B21AA-799F-4711-9A1F-F41EA2F1F66B}">
      <dgm:prSet/>
      <dgm:spPr/>
      <dgm:t>
        <a:bodyPr/>
        <a:lstStyle/>
        <a:p>
          <a:endParaRPr lang="zh-CN" altLang="en-US"/>
        </a:p>
      </dgm:t>
    </dgm:pt>
    <dgm:pt modelId="{8902B484-E062-4BFB-91D6-A2A74820380F}" type="sibTrans" cxnId="{3A4B21AA-799F-4711-9A1F-F41EA2F1F66B}">
      <dgm:prSet/>
      <dgm:spPr/>
      <dgm:t>
        <a:bodyPr/>
        <a:lstStyle/>
        <a:p>
          <a:endParaRPr lang="zh-CN" altLang="en-US"/>
        </a:p>
      </dgm:t>
    </dgm:pt>
    <dgm:pt modelId="{FF146920-E9C7-49B8-BD72-C6510F461EB3}">
      <dgm:prSet/>
      <dgm:spPr/>
      <dgm:t>
        <a:bodyPr/>
        <a:lstStyle/>
        <a:p>
          <a:r>
            <a:rPr lang="zh-CN" altLang="en-US" dirty="0" smtClean="0"/>
            <a:t>球体固汞</a:t>
          </a:r>
          <a:endParaRPr lang="zh-CN" altLang="en-US" dirty="0"/>
        </a:p>
      </dgm:t>
    </dgm:pt>
    <dgm:pt modelId="{894CF66E-2E84-44A8-A9D5-F6800AD0BA11}" type="parTrans" cxnId="{319001DB-595E-40CB-A8D8-F8E41A7DA5B3}">
      <dgm:prSet/>
      <dgm:spPr/>
      <dgm:t>
        <a:bodyPr/>
        <a:lstStyle/>
        <a:p>
          <a:endParaRPr lang="zh-CN" altLang="en-US"/>
        </a:p>
      </dgm:t>
    </dgm:pt>
    <dgm:pt modelId="{812123C7-3C44-4F27-8808-1F43363F2519}" type="sibTrans" cxnId="{319001DB-595E-40CB-A8D8-F8E41A7DA5B3}">
      <dgm:prSet/>
      <dgm:spPr/>
      <dgm:t>
        <a:bodyPr/>
        <a:lstStyle/>
        <a:p>
          <a:endParaRPr lang="zh-CN" altLang="en-US"/>
        </a:p>
      </dgm:t>
    </dgm:pt>
    <dgm:pt modelId="{3280BBC7-FD73-4068-8D32-150DADFBD53E}">
      <dgm:prSet/>
      <dgm:spPr/>
      <dgm:t>
        <a:bodyPr/>
        <a:lstStyle/>
        <a:p>
          <a:r>
            <a:rPr lang="zh-CN" altLang="en-US" dirty="0" smtClean="0"/>
            <a:t>亲水性纳米氧化铝</a:t>
          </a:r>
          <a:endParaRPr lang="zh-CN" altLang="en-US" dirty="0"/>
        </a:p>
      </dgm:t>
    </dgm:pt>
    <dgm:pt modelId="{7C1A75C4-3842-494C-BDE5-E9659FA62FA8}" type="parTrans" cxnId="{1C6787E3-EA0F-4695-B16D-7D18790776C8}">
      <dgm:prSet/>
      <dgm:spPr/>
      <dgm:t>
        <a:bodyPr/>
        <a:lstStyle/>
        <a:p>
          <a:endParaRPr lang="zh-CN" altLang="en-US"/>
        </a:p>
      </dgm:t>
    </dgm:pt>
    <dgm:pt modelId="{88383137-4567-481B-9B5A-45C75B607954}" type="sibTrans" cxnId="{1C6787E3-EA0F-4695-B16D-7D18790776C8}">
      <dgm:prSet/>
      <dgm:spPr/>
      <dgm:t>
        <a:bodyPr/>
        <a:lstStyle/>
        <a:p>
          <a:endParaRPr lang="zh-CN" altLang="en-US"/>
        </a:p>
      </dgm:t>
    </dgm:pt>
    <dgm:pt modelId="{7D297BA5-BF59-4CDB-858B-229DB4075684}">
      <dgm:prSet/>
      <dgm:spPr/>
      <dgm:t>
        <a:bodyPr/>
        <a:lstStyle/>
        <a:p>
          <a:r>
            <a:rPr lang="zh-CN" altLang="en-US" dirty="0" smtClean="0"/>
            <a:t>氧化铝分散液</a:t>
          </a:r>
          <a:endParaRPr lang="zh-CN" altLang="en-US" dirty="0"/>
        </a:p>
      </dgm:t>
    </dgm:pt>
    <dgm:pt modelId="{595636B9-4A83-43EF-A5A6-A4127DC7BF06}" type="parTrans" cxnId="{83AAE4B3-346E-4B26-9F45-4EC084CB96C0}">
      <dgm:prSet/>
      <dgm:spPr/>
      <dgm:t>
        <a:bodyPr/>
        <a:lstStyle/>
        <a:p>
          <a:endParaRPr lang="zh-CN" altLang="en-US"/>
        </a:p>
      </dgm:t>
    </dgm:pt>
    <dgm:pt modelId="{D2630059-560A-4742-93F4-4223B4EB9955}" type="sibTrans" cxnId="{83AAE4B3-346E-4B26-9F45-4EC084CB96C0}">
      <dgm:prSet/>
      <dgm:spPr/>
      <dgm:t>
        <a:bodyPr/>
        <a:lstStyle/>
        <a:p>
          <a:endParaRPr lang="zh-CN" altLang="en-US"/>
        </a:p>
      </dgm:t>
    </dgm:pt>
    <dgm:pt modelId="{702C8EA7-B0AC-44FB-86E4-80FC9E0AB127}">
      <dgm:prSet/>
      <dgm:spPr/>
      <dgm:t>
        <a:bodyPr/>
        <a:lstStyle/>
        <a:p>
          <a:r>
            <a:rPr lang="zh-CN" altLang="en-US" dirty="0" smtClean="0"/>
            <a:t>聚环氧乙烷</a:t>
          </a:r>
          <a:endParaRPr lang="zh-CN" altLang="en-US" dirty="0"/>
        </a:p>
      </dgm:t>
    </dgm:pt>
    <dgm:pt modelId="{ABE28E5C-FEEA-4FCF-99B8-FA31ED05FB52}" type="parTrans" cxnId="{B528E8A4-BB78-4CCE-B900-9EC87DCC256C}">
      <dgm:prSet/>
      <dgm:spPr/>
      <dgm:t>
        <a:bodyPr/>
        <a:lstStyle/>
        <a:p>
          <a:endParaRPr lang="zh-CN" altLang="en-US"/>
        </a:p>
      </dgm:t>
    </dgm:pt>
    <dgm:pt modelId="{F27DEB55-8FE4-4D50-B844-D1908FD1EB06}" type="sibTrans" cxnId="{B528E8A4-BB78-4CCE-B900-9EC87DCC256C}">
      <dgm:prSet/>
      <dgm:spPr/>
      <dgm:t>
        <a:bodyPr/>
        <a:lstStyle/>
        <a:p>
          <a:endParaRPr lang="zh-CN" altLang="en-US"/>
        </a:p>
      </dgm:t>
    </dgm:pt>
    <dgm:pt modelId="{2920118D-4A35-4805-80B7-237591917A8C}">
      <dgm:prSet/>
      <dgm:spPr/>
      <dgm:t>
        <a:bodyPr/>
        <a:lstStyle/>
        <a:p>
          <a:r>
            <a:rPr lang="zh-CN" altLang="en-US" dirty="0" smtClean="0"/>
            <a:t>分散剂</a:t>
          </a:r>
          <a:endParaRPr lang="zh-CN" altLang="en-US" dirty="0"/>
        </a:p>
      </dgm:t>
    </dgm:pt>
    <dgm:pt modelId="{62189836-F2AC-4713-912F-5E3EBC634F86}" type="parTrans" cxnId="{3967018C-9A04-4A11-8271-78536669F0D5}">
      <dgm:prSet/>
      <dgm:spPr/>
      <dgm:t>
        <a:bodyPr/>
        <a:lstStyle/>
        <a:p>
          <a:endParaRPr lang="zh-CN" altLang="en-US"/>
        </a:p>
      </dgm:t>
    </dgm:pt>
    <dgm:pt modelId="{3460D1F6-ED90-4352-A7B4-0A6DF75CE769}" type="sibTrans" cxnId="{3967018C-9A04-4A11-8271-78536669F0D5}">
      <dgm:prSet/>
      <dgm:spPr/>
      <dgm:t>
        <a:bodyPr/>
        <a:lstStyle/>
        <a:p>
          <a:endParaRPr lang="zh-CN" altLang="en-US"/>
        </a:p>
      </dgm:t>
    </dgm:pt>
    <dgm:pt modelId="{3FBA7094-AA9A-4006-B6D7-36C6876C3EC2}">
      <dgm:prSet/>
      <dgm:spPr/>
      <dgm:t>
        <a:bodyPr/>
        <a:lstStyle/>
        <a:p>
          <a:r>
            <a:rPr lang="en-US" altLang="zh-CN" dirty="0" smtClean="0"/>
            <a:t>LED</a:t>
          </a:r>
          <a:r>
            <a:rPr lang="zh-CN" altLang="en-US" dirty="0" smtClean="0"/>
            <a:t>内涂漆</a:t>
          </a:r>
          <a:endParaRPr lang="zh-CN" altLang="en-US" dirty="0"/>
        </a:p>
      </dgm:t>
    </dgm:pt>
    <dgm:pt modelId="{D8F0326F-E94D-4A79-A725-C3DFE478FBF3}" type="parTrans" cxnId="{93BD2FF5-A6F3-40D0-8D31-5268C3A4EFE2}">
      <dgm:prSet/>
      <dgm:spPr/>
      <dgm:t>
        <a:bodyPr/>
        <a:lstStyle/>
        <a:p>
          <a:endParaRPr lang="zh-CN" altLang="en-US"/>
        </a:p>
      </dgm:t>
    </dgm:pt>
    <dgm:pt modelId="{55CB63AD-D785-4668-BA14-90C8472CE47E}" type="sibTrans" cxnId="{93BD2FF5-A6F3-40D0-8D31-5268C3A4EFE2}">
      <dgm:prSet/>
      <dgm:spPr/>
      <dgm:t>
        <a:bodyPr/>
        <a:lstStyle/>
        <a:p>
          <a:endParaRPr lang="zh-CN" altLang="en-US"/>
        </a:p>
      </dgm:t>
    </dgm:pt>
    <dgm:pt modelId="{1187B4CA-29C0-43C7-83EE-3F31A5FCE5EF}">
      <dgm:prSet/>
      <dgm:spPr/>
      <dgm:t>
        <a:bodyPr/>
        <a:lstStyle/>
        <a:p>
          <a:r>
            <a:rPr lang="zh-CN" altLang="en-US" dirty="0" smtClean="0"/>
            <a:t>标准紫外线灯</a:t>
          </a:r>
          <a:endParaRPr lang="zh-CN" altLang="en-US" dirty="0"/>
        </a:p>
      </dgm:t>
    </dgm:pt>
    <dgm:pt modelId="{81880889-AA3D-4FE4-9137-F7ED22EA4FE1}" type="parTrans" cxnId="{F131B150-D160-40DF-A3AB-552AA1FD8613}">
      <dgm:prSet/>
      <dgm:spPr/>
      <dgm:t>
        <a:bodyPr/>
        <a:lstStyle/>
        <a:p>
          <a:endParaRPr lang="zh-CN" altLang="en-US"/>
        </a:p>
      </dgm:t>
    </dgm:pt>
    <dgm:pt modelId="{346A9080-0D5E-42CB-870F-B9CC08C19B76}" type="sibTrans" cxnId="{F131B150-D160-40DF-A3AB-552AA1FD8613}">
      <dgm:prSet/>
      <dgm:spPr/>
      <dgm:t>
        <a:bodyPr/>
        <a:lstStyle/>
        <a:p>
          <a:endParaRPr lang="zh-CN" altLang="en-US"/>
        </a:p>
      </dgm:t>
    </dgm:pt>
    <dgm:pt modelId="{8B29D5F0-17EA-4ED7-8F38-D83B70388CFA}">
      <dgm:prSet/>
      <dgm:spPr/>
      <dgm:t>
        <a:bodyPr/>
        <a:lstStyle/>
        <a:p>
          <a:r>
            <a:rPr lang="en-US" altLang="zh-CN" dirty="0" smtClean="0"/>
            <a:t>U</a:t>
          </a:r>
          <a:r>
            <a:rPr lang="zh-CN" altLang="en-US" dirty="0" smtClean="0"/>
            <a:t>型紫外线灯</a:t>
          </a:r>
          <a:endParaRPr lang="zh-CN" altLang="en-US" dirty="0"/>
        </a:p>
      </dgm:t>
    </dgm:pt>
    <dgm:pt modelId="{DB145A8F-804C-4D03-BBB3-0DEBADD9507B}" type="parTrans" cxnId="{CFE54DAA-AE72-44A6-860B-F895DD8589B1}">
      <dgm:prSet/>
      <dgm:spPr/>
      <dgm:t>
        <a:bodyPr/>
        <a:lstStyle/>
        <a:p>
          <a:endParaRPr lang="zh-CN" altLang="en-US"/>
        </a:p>
      </dgm:t>
    </dgm:pt>
    <dgm:pt modelId="{C7EF7452-51C3-458C-9BA4-B2E77398681D}" type="sibTrans" cxnId="{CFE54DAA-AE72-44A6-860B-F895DD8589B1}">
      <dgm:prSet/>
      <dgm:spPr/>
      <dgm:t>
        <a:bodyPr/>
        <a:lstStyle/>
        <a:p>
          <a:endParaRPr lang="zh-CN" altLang="en-US"/>
        </a:p>
      </dgm:t>
    </dgm:pt>
    <dgm:pt modelId="{40A8D9E3-178E-472A-A11B-D229A6EF798E}">
      <dgm:prSet/>
      <dgm:spPr/>
      <dgm:t>
        <a:bodyPr/>
        <a:lstStyle/>
        <a:p>
          <a:r>
            <a:rPr lang="en-US" altLang="zh-CN" dirty="0" smtClean="0"/>
            <a:t>H</a:t>
          </a:r>
          <a:r>
            <a:rPr lang="zh-CN" altLang="en-US" dirty="0" smtClean="0"/>
            <a:t>型小功率紫外线灯</a:t>
          </a:r>
          <a:endParaRPr lang="zh-CN" altLang="en-US" dirty="0"/>
        </a:p>
      </dgm:t>
    </dgm:pt>
    <dgm:pt modelId="{29A22B4F-F785-4932-8356-5A5FC7A622B4}" type="parTrans" cxnId="{C296D567-8DC6-45CD-B2DE-AB2DD05176FE}">
      <dgm:prSet/>
      <dgm:spPr/>
      <dgm:t>
        <a:bodyPr/>
        <a:lstStyle/>
        <a:p>
          <a:endParaRPr lang="zh-CN" altLang="en-US"/>
        </a:p>
      </dgm:t>
    </dgm:pt>
    <dgm:pt modelId="{9E1499BF-56F6-40CE-9CD8-40DB1E7DBCB8}" type="sibTrans" cxnId="{C296D567-8DC6-45CD-B2DE-AB2DD05176FE}">
      <dgm:prSet/>
      <dgm:spPr/>
      <dgm:t>
        <a:bodyPr/>
        <a:lstStyle/>
        <a:p>
          <a:endParaRPr lang="zh-CN" altLang="en-US"/>
        </a:p>
      </dgm:t>
    </dgm:pt>
    <dgm:pt modelId="{A1EB724B-7729-4376-8F09-3B4FB42428AA}">
      <dgm:prSet/>
      <dgm:spPr/>
      <dgm:t>
        <a:bodyPr/>
        <a:lstStyle/>
        <a:p>
          <a:r>
            <a:rPr lang="zh-CN" altLang="en-US" dirty="0" smtClean="0"/>
            <a:t>紫外线灯</a:t>
          </a:r>
          <a:r>
            <a:rPr lang="zh-CN" altLang="en-US" dirty="0" smtClean="0"/>
            <a:t>配套电子镇流器</a:t>
          </a:r>
          <a:endParaRPr lang="zh-CN" altLang="en-US" dirty="0"/>
        </a:p>
      </dgm:t>
    </dgm:pt>
    <dgm:pt modelId="{A395B6C5-7689-4D15-9E98-7BAE4628B178}" type="parTrans" cxnId="{02C56D12-1696-4531-84DF-B40BE3585222}">
      <dgm:prSet/>
      <dgm:spPr/>
      <dgm:t>
        <a:bodyPr/>
        <a:lstStyle/>
        <a:p>
          <a:endParaRPr lang="zh-CN" altLang="en-US"/>
        </a:p>
      </dgm:t>
    </dgm:pt>
    <dgm:pt modelId="{4710E345-B04F-4679-97D5-38989DC3068D}" type="sibTrans" cxnId="{02C56D12-1696-4531-84DF-B40BE3585222}">
      <dgm:prSet/>
      <dgm:spPr/>
      <dgm:t>
        <a:bodyPr/>
        <a:lstStyle/>
        <a:p>
          <a:endParaRPr lang="zh-CN" altLang="en-US"/>
        </a:p>
      </dgm:t>
    </dgm:pt>
    <dgm:pt modelId="{2FC42DCF-0593-4A67-8633-F980D117539B}">
      <dgm:prSet/>
      <dgm:spPr/>
      <dgm:t>
        <a:bodyPr/>
        <a:lstStyle/>
        <a:p>
          <a:r>
            <a:rPr lang="zh-CN" altLang="en-US" dirty="0" smtClean="0"/>
            <a:t>中压紫外线灯配套电子镇流器</a:t>
          </a:r>
          <a:endParaRPr lang="zh-CN" altLang="en-US" dirty="0"/>
        </a:p>
      </dgm:t>
    </dgm:pt>
    <dgm:pt modelId="{7E2AE07E-CEF9-4F57-AA2E-8BBAC3C2EF62}" type="parTrans" cxnId="{376C4659-469B-4C40-BA37-25AF03B49824}">
      <dgm:prSet/>
      <dgm:spPr/>
      <dgm:t>
        <a:bodyPr/>
        <a:lstStyle/>
        <a:p>
          <a:endParaRPr lang="zh-CN" altLang="en-US"/>
        </a:p>
      </dgm:t>
    </dgm:pt>
    <dgm:pt modelId="{D3AFA08E-FE35-4A38-AE46-27D43FB6F408}" type="sibTrans" cxnId="{376C4659-469B-4C40-BA37-25AF03B49824}">
      <dgm:prSet/>
      <dgm:spPr/>
      <dgm:t>
        <a:bodyPr/>
        <a:lstStyle/>
        <a:p>
          <a:endParaRPr lang="zh-CN" altLang="en-US"/>
        </a:p>
      </dgm:t>
    </dgm:pt>
    <dgm:pt modelId="{FD169572-F44A-40AE-BFFB-46E082292F29}">
      <dgm:prSet/>
      <dgm:spPr/>
      <dgm:t>
        <a:bodyPr/>
        <a:lstStyle/>
        <a:p>
          <a:r>
            <a:rPr lang="zh-CN" altLang="en-US" dirty="0" smtClean="0"/>
            <a:t>中压紫外线灯</a:t>
          </a:r>
          <a:endParaRPr lang="zh-CN" altLang="en-US" dirty="0"/>
        </a:p>
      </dgm:t>
    </dgm:pt>
    <dgm:pt modelId="{5D0A8F71-403B-4514-A9AB-52E0DD4D8A72}" type="parTrans" cxnId="{7BC5CBE8-D0CB-4DCA-A0B2-9E0258DD40F6}">
      <dgm:prSet/>
      <dgm:spPr/>
      <dgm:t>
        <a:bodyPr/>
        <a:lstStyle/>
        <a:p>
          <a:endParaRPr lang="zh-CN" altLang="en-US"/>
        </a:p>
      </dgm:t>
    </dgm:pt>
    <dgm:pt modelId="{FFE222D3-F4DC-4C51-B300-DD8A16FA9DBD}" type="sibTrans" cxnId="{7BC5CBE8-D0CB-4DCA-A0B2-9E0258DD40F6}">
      <dgm:prSet/>
      <dgm:spPr/>
      <dgm:t>
        <a:bodyPr/>
        <a:lstStyle/>
        <a:p>
          <a:endParaRPr lang="zh-CN" altLang="en-US"/>
        </a:p>
      </dgm:t>
    </dgm:pt>
    <dgm:pt modelId="{6698835D-924C-4580-9BF7-6D96424D706E}" type="pres">
      <dgm:prSet presAssocID="{BAEAF211-C91B-4901-8DB5-1452DBDB85B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A8EED2C-685E-40CB-AFA8-7DAE9431880A}" type="pres">
      <dgm:prSet presAssocID="{BAEAF211-C91B-4901-8DB5-1452DBDB85BA}" presName="hierFlow" presStyleCnt="0"/>
      <dgm:spPr/>
    </dgm:pt>
    <dgm:pt modelId="{BBA44BE3-4D45-4DD4-A08D-C7AF4F30600F}" type="pres">
      <dgm:prSet presAssocID="{BAEAF211-C91B-4901-8DB5-1452DBDB85B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5FC9201-C825-4A25-A126-5383407F267B}" type="pres">
      <dgm:prSet presAssocID="{F3BABB19-1C89-44F6-8259-41955883CCE9}" presName="Name17" presStyleCnt="0"/>
      <dgm:spPr/>
    </dgm:pt>
    <dgm:pt modelId="{68ED3C8A-8A96-4BD2-9E0F-FDC319DD8EBD}" type="pres">
      <dgm:prSet presAssocID="{F3BABB19-1C89-44F6-8259-41955883CCE9}" presName="level1Shape" presStyleLbl="node0" presStyleIdx="0" presStyleCnt="1" custLinFactY="-200000" custLinFactNeighborY="-29402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F475282-B4C9-41C5-8B46-67EDD86C2D49}" type="pres">
      <dgm:prSet presAssocID="{F3BABB19-1C89-44F6-8259-41955883CCE9}" presName="hierChild2" presStyleCnt="0"/>
      <dgm:spPr/>
    </dgm:pt>
    <dgm:pt modelId="{52009CC4-C4CE-4FDE-949C-91C2B2DF0440}" type="pres">
      <dgm:prSet presAssocID="{D7EF7286-7615-4C74-9C38-B503727D4271}" presName="Name25" presStyleLbl="parChTrans1D2" presStyleIdx="0" presStyleCnt="4"/>
      <dgm:spPr/>
      <dgm:t>
        <a:bodyPr/>
        <a:lstStyle/>
        <a:p>
          <a:endParaRPr lang="zh-CN" altLang="en-US"/>
        </a:p>
      </dgm:t>
    </dgm:pt>
    <dgm:pt modelId="{5E012064-4FCF-4FE3-850A-0418D990A782}" type="pres">
      <dgm:prSet presAssocID="{D7EF7286-7615-4C74-9C38-B503727D4271}" presName="connTx" presStyleLbl="parChTrans1D2" presStyleIdx="0" presStyleCnt="4"/>
      <dgm:spPr/>
      <dgm:t>
        <a:bodyPr/>
        <a:lstStyle/>
        <a:p>
          <a:endParaRPr lang="zh-CN" altLang="en-US"/>
        </a:p>
      </dgm:t>
    </dgm:pt>
    <dgm:pt modelId="{F410A782-7C1B-4ACC-9614-096CB3BE049F}" type="pres">
      <dgm:prSet presAssocID="{4281FFC9-B7ED-422C-A73C-A0F7FDB4AC1E}" presName="Name30" presStyleCnt="0"/>
      <dgm:spPr/>
    </dgm:pt>
    <dgm:pt modelId="{6BBCDA0D-3E21-4048-80D5-85AFEBF2CEDB}" type="pres">
      <dgm:prSet presAssocID="{4281FFC9-B7ED-422C-A73C-A0F7FDB4AC1E}" presName="level2Shape" presStyleLbl="node2" presStyleIdx="0" presStyleCnt="4" custLinFactNeighborX="1808" custLinFactNeighborY="8459"/>
      <dgm:spPr/>
      <dgm:t>
        <a:bodyPr/>
        <a:lstStyle/>
        <a:p>
          <a:endParaRPr lang="zh-CN" altLang="en-US"/>
        </a:p>
      </dgm:t>
    </dgm:pt>
    <dgm:pt modelId="{B611DD8D-2496-4240-A310-B74F0588403C}" type="pres">
      <dgm:prSet presAssocID="{4281FFC9-B7ED-422C-A73C-A0F7FDB4AC1E}" presName="hierChild3" presStyleCnt="0"/>
      <dgm:spPr/>
    </dgm:pt>
    <dgm:pt modelId="{AFA45775-796D-429B-B8F8-6802E91BCA36}" type="pres">
      <dgm:prSet presAssocID="{E448EADE-DD1F-4957-BA6D-7B461A91585F}" presName="Name25" presStyleLbl="parChTrans1D3" presStyleIdx="0" presStyleCnt="12"/>
      <dgm:spPr/>
      <dgm:t>
        <a:bodyPr/>
        <a:lstStyle/>
        <a:p>
          <a:endParaRPr lang="zh-CN" altLang="en-US"/>
        </a:p>
      </dgm:t>
    </dgm:pt>
    <dgm:pt modelId="{F58EDD4A-A4C5-4409-9CEF-D50316B530B3}" type="pres">
      <dgm:prSet presAssocID="{E448EADE-DD1F-4957-BA6D-7B461A91585F}" presName="connTx" presStyleLbl="parChTrans1D3" presStyleIdx="0" presStyleCnt="12"/>
      <dgm:spPr/>
      <dgm:t>
        <a:bodyPr/>
        <a:lstStyle/>
        <a:p>
          <a:endParaRPr lang="zh-CN" altLang="en-US"/>
        </a:p>
      </dgm:t>
    </dgm:pt>
    <dgm:pt modelId="{59460CE8-0940-4006-A2E5-6AC5E2F36D16}" type="pres">
      <dgm:prSet presAssocID="{6A5AAE34-261A-4AEF-9551-C47CAE861780}" presName="Name30" presStyleCnt="0"/>
      <dgm:spPr/>
    </dgm:pt>
    <dgm:pt modelId="{E9EA9C4F-102A-4165-8CD4-8550ADFED9FA}" type="pres">
      <dgm:prSet presAssocID="{6A5AAE34-261A-4AEF-9551-C47CAE861780}" presName="level2Shape" presStyleLbl="node3" presStyleIdx="0" presStyleCnt="12" custLinFactNeighborX="7233" custLinFactNeighborY="-4567"/>
      <dgm:spPr/>
      <dgm:t>
        <a:bodyPr/>
        <a:lstStyle/>
        <a:p>
          <a:endParaRPr lang="zh-CN" altLang="en-US"/>
        </a:p>
      </dgm:t>
    </dgm:pt>
    <dgm:pt modelId="{76658829-BEE4-41D9-864E-C1C65E923852}" type="pres">
      <dgm:prSet presAssocID="{6A5AAE34-261A-4AEF-9551-C47CAE861780}" presName="hierChild3" presStyleCnt="0"/>
      <dgm:spPr/>
    </dgm:pt>
    <dgm:pt modelId="{6FF093CE-999B-4A06-938B-FEF02766865D}" type="pres">
      <dgm:prSet presAssocID="{7C1A75C4-3842-494C-BDE5-E9659FA62FA8}" presName="Name25" presStyleLbl="parChTrans1D4" presStyleIdx="0" presStyleCnt="14"/>
      <dgm:spPr/>
      <dgm:t>
        <a:bodyPr/>
        <a:lstStyle/>
        <a:p>
          <a:endParaRPr lang="zh-CN" altLang="en-US"/>
        </a:p>
      </dgm:t>
    </dgm:pt>
    <dgm:pt modelId="{1948BDC8-9AED-409D-9E1A-74D5DDC3BD71}" type="pres">
      <dgm:prSet presAssocID="{7C1A75C4-3842-494C-BDE5-E9659FA62FA8}" presName="connTx" presStyleLbl="parChTrans1D4" presStyleIdx="0" presStyleCnt="14"/>
      <dgm:spPr/>
      <dgm:t>
        <a:bodyPr/>
        <a:lstStyle/>
        <a:p>
          <a:endParaRPr lang="zh-CN" altLang="en-US"/>
        </a:p>
      </dgm:t>
    </dgm:pt>
    <dgm:pt modelId="{85DD9577-B6DB-46E3-9C98-5C2B0485E4D2}" type="pres">
      <dgm:prSet presAssocID="{3280BBC7-FD73-4068-8D32-150DADFBD53E}" presName="Name30" presStyleCnt="0"/>
      <dgm:spPr/>
    </dgm:pt>
    <dgm:pt modelId="{BEA7BD2A-456C-4E8B-8419-D84AAE649CA3}" type="pres">
      <dgm:prSet presAssocID="{3280BBC7-FD73-4068-8D32-150DADFBD53E}" presName="level2Shape" presStyleLbl="node4" presStyleIdx="0" presStyleCnt="14" custScaleX="179127"/>
      <dgm:spPr/>
      <dgm:t>
        <a:bodyPr/>
        <a:lstStyle/>
        <a:p>
          <a:endParaRPr lang="zh-CN" altLang="en-US"/>
        </a:p>
      </dgm:t>
    </dgm:pt>
    <dgm:pt modelId="{E00FCE90-F0C7-4343-A081-4A37075F8BBF}" type="pres">
      <dgm:prSet presAssocID="{3280BBC7-FD73-4068-8D32-150DADFBD53E}" presName="hierChild3" presStyleCnt="0"/>
      <dgm:spPr/>
    </dgm:pt>
    <dgm:pt modelId="{A6C56C55-9865-4D3C-AB10-6D803C91475F}" type="pres">
      <dgm:prSet presAssocID="{595636B9-4A83-43EF-A5A6-A4127DC7BF06}" presName="Name25" presStyleLbl="parChTrans1D4" presStyleIdx="1" presStyleCnt="14"/>
      <dgm:spPr/>
      <dgm:t>
        <a:bodyPr/>
        <a:lstStyle/>
        <a:p>
          <a:endParaRPr lang="zh-CN" altLang="en-US"/>
        </a:p>
      </dgm:t>
    </dgm:pt>
    <dgm:pt modelId="{38FD9AA2-1F9C-476B-9FA9-3A79AC1283A9}" type="pres">
      <dgm:prSet presAssocID="{595636B9-4A83-43EF-A5A6-A4127DC7BF06}" presName="connTx" presStyleLbl="parChTrans1D4" presStyleIdx="1" presStyleCnt="14"/>
      <dgm:spPr/>
      <dgm:t>
        <a:bodyPr/>
        <a:lstStyle/>
        <a:p>
          <a:endParaRPr lang="zh-CN" altLang="en-US"/>
        </a:p>
      </dgm:t>
    </dgm:pt>
    <dgm:pt modelId="{9E299366-EEE0-4AC0-B917-1B5F441FBB79}" type="pres">
      <dgm:prSet presAssocID="{7D297BA5-BF59-4CDB-858B-229DB4075684}" presName="Name30" presStyleCnt="0"/>
      <dgm:spPr/>
    </dgm:pt>
    <dgm:pt modelId="{7430D6B1-31FE-4D5C-BCD3-24947320C32C}" type="pres">
      <dgm:prSet presAssocID="{7D297BA5-BF59-4CDB-858B-229DB4075684}" presName="level2Shape" presStyleLbl="node4" presStyleIdx="1" presStyleCnt="14" custScaleX="179127"/>
      <dgm:spPr/>
      <dgm:t>
        <a:bodyPr/>
        <a:lstStyle/>
        <a:p>
          <a:endParaRPr lang="zh-CN" altLang="en-US"/>
        </a:p>
      </dgm:t>
    </dgm:pt>
    <dgm:pt modelId="{D976960A-AC72-4F84-B0FA-1D79E60E12DB}" type="pres">
      <dgm:prSet presAssocID="{7D297BA5-BF59-4CDB-858B-229DB4075684}" presName="hierChild3" presStyleCnt="0"/>
      <dgm:spPr/>
    </dgm:pt>
    <dgm:pt modelId="{B3A8E16F-9FD5-4DE0-95CE-943A9D720560}" type="pres">
      <dgm:prSet presAssocID="{ABE28E5C-FEEA-4FCF-99B8-FA31ED05FB52}" presName="Name25" presStyleLbl="parChTrans1D4" presStyleIdx="2" presStyleCnt="14"/>
      <dgm:spPr/>
      <dgm:t>
        <a:bodyPr/>
        <a:lstStyle/>
        <a:p>
          <a:endParaRPr lang="zh-CN" altLang="en-US"/>
        </a:p>
      </dgm:t>
    </dgm:pt>
    <dgm:pt modelId="{46E402E2-664D-46C5-A42B-02906E548379}" type="pres">
      <dgm:prSet presAssocID="{ABE28E5C-FEEA-4FCF-99B8-FA31ED05FB52}" presName="connTx" presStyleLbl="parChTrans1D4" presStyleIdx="2" presStyleCnt="14"/>
      <dgm:spPr/>
      <dgm:t>
        <a:bodyPr/>
        <a:lstStyle/>
        <a:p>
          <a:endParaRPr lang="zh-CN" altLang="en-US"/>
        </a:p>
      </dgm:t>
    </dgm:pt>
    <dgm:pt modelId="{25515C1A-7722-4F3B-9959-B6884F54B9E4}" type="pres">
      <dgm:prSet presAssocID="{702C8EA7-B0AC-44FB-86E4-80FC9E0AB127}" presName="Name30" presStyleCnt="0"/>
      <dgm:spPr/>
    </dgm:pt>
    <dgm:pt modelId="{B11CCF65-45DB-41E6-9EF1-6C8C6433630C}" type="pres">
      <dgm:prSet presAssocID="{702C8EA7-B0AC-44FB-86E4-80FC9E0AB127}" presName="level2Shape" presStyleLbl="node4" presStyleIdx="2" presStyleCnt="14" custScaleX="179127"/>
      <dgm:spPr/>
      <dgm:t>
        <a:bodyPr/>
        <a:lstStyle/>
        <a:p>
          <a:endParaRPr lang="zh-CN" altLang="en-US"/>
        </a:p>
      </dgm:t>
    </dgm:pt>
    <dgm:pt modelId="{83F611A8-6F08-451C-ACD3-F73F2F6F2BF2}" type="pres">
      <dgm:prSet presAssocID="{702C8EA7-B0AC-44FB-86E4-80FC9E0AB127}" presName="hierChild3" presStyleCnt="0"/>
      <dgm:spPr/>
    </dgm:pt>
    <dgm:pt modelId="{C48DF78C-B69A-418A-93C1-56630253A31C}" type="pres">
      <dgm:prSet presAssocID="{62189836-F2AC-4713-912F-5E3EBC634F86}" presName="Name25" presStyleLbl="parChTrans1D4" presStyleIdx="3" presStyleCnt="14"/>
      <dgm:spPr/>
      <dgm:t>
        <a:bodyPr/>
        <a:lstStyle/>
        <a:p>
          <a:endParaRPr lang="zh-CN" altLang="en-US"/>
        </a:p>
      </dgm:t>
    </dgm:pt>
    <dgm:pt modelId="{4B152967-4E1E-46D0-86CF-EA4E941F7BB9}" type="pres">
      <dgm:prSet presAssocID="{62189836-F2AC-4713-912F-5E3EBC634F86}" presName="connTx" presStyleLbl="parChTrans1D4" presStyleIdx="3" presStyleCnt="14"/>
      <dgm:spPr/>
      <dgm:t>
        <a:bodyPr/>
        <a:lstStyle/>
        <a:p>
          <a:endParaRPr lang="zh-CN" altLang="en-US"/>
        </a:p>
      </dgm:t>
    </dgm:pt>
    <dgm:pt modelId="{12BCCDC7-6C30-4FC7-8A0F-1B7995023DA1}" type="pres">
      <dgm:prSet presAssocID="{2920118D-4A35-4805-80B7-237591917A8C}" presName="Name30" presStyleCnt="0"/>
      <dgm:spPr/>
    </dgm:pt>
    <dgm:pt modelId="{BBBDE035-0650-490A-9188-695DFBFB96DE}" type="pres">
      <dgm:prSet presAssocID="{2920118D-4A35-4805-80B7-237591917A8C}" presName="level2Shape" presStyleLbl="node4" presStyleIdx="3" presStyleCnt="14" custScaleX="179127"/>
      <dgm:spPr/>
      <dgm:t>
        <a:bodyPr/>
        <a:lstStyle/>
        <a:p>
          <a:endParaRPr lang="zh-CN" altLang="en-US"/>
        </a:p>
      </dgm:t>
    </dgm:pt>
    <dgm:pt modelId="{22A5D0E4-D529-4516-99DA-BB84519F13AF}" type="pres">
      <dgm:prSet presAssocID="{2920118D-4A35-4805-80B7-237591917A8C}" presName="hierChild3" presStyleCnt="0"/>
      <dgm:spPr/>
    </dgm:pt>
    <dgm:pt modelId="{BB161C74-5D17-4A8B-BEBB-FF32A1F57B40}" type="pres">
      <dgm:prSet presAssocID="{D8F0326F-E94D-4A79-A725-C3DFE478FBF3}" presName="Name25" presStyleLbl="parChTrans1D4" presStyleIdx="4" presStyleCnt="14"/>
      <dgm:spPr/>
      <dgm:t>
        <a:bodyPr/>
        <a:lstStyle/>
        <a:p>
          <a:endParaRPr lang="zh-CN" altLang="en-US"/>
        </a:p>
      </dgm:t>
    </dgm:pt>
    <dgm:pt modelId="{9EB13C06-0290-4588-8C71-16681DAAF9AC}" type="pres">
      <dgm:prSet presAssocID="{D8F0326F-E94D-4A79-A725-C3DFE478FBF3}" presName="connTx" presStyleLbl="parChTrans1D4" presStyleIdx="4" presStyleCnt="14"/>
      <dgm:spPr/>
      <dgm:t>
        <a:bodyPr/>
        <a:lstStyle/>
        <a:p>
          <a:endParaRPr lang="zh-CN" altLang="en-US"/>
        </a:p>
      </dgm:t>
    </dgm:pt>
    <dgm:pt modelId="{7EE26DC6-26D1-423B-B935-1A4F813B6F6C}" type="pres">
      <dgm:prSet presAssocID="{3FBA7094-AA9A-4006-B6D7-36C6876C3EC2}" presName="Name30" presStyleCnt="0"/>
      <dgm:spPr/>
    </dgm:pt>
    <dgm:pt modelId="{C3C469D2-C74C-4E0C-A3CC-651A5DCC4679}" type="pres">
      <dgm:prSet presAssocID="{3FBA7094-AA9A-4006-B6D7-36C6876C3EC2}" presName="level2Shape" presStyleLbl="node4" presStyleIdx="4" presStyleCnt="14" custScaleX="179127"/>
      <dgm:spPr/>
      <dgm:t>
        <a:bodyPr/>
        <a:lstStyle/>
        <a:p>
          <a:endParaRPr lang="zh-CN" altLang="en-US"/>
        </a:p>
      </dgm:t>
    </dgm:pt>
    <dgm:pt modelId="{D0FE2081-559D-4A1F-8930-7BCB7F5847BD}" type="pres">
      <dgm:prSet presAssocID="{3FBA7094-AA9A-4006-B6D7-36C6876C3EC2}" presName="hierChild3" presStyleCnt="0"/>
      <dgm:spPr/>
    </dgm:pt>
    <dgm:pt modelId="{7078F126-DC83-41D7-8738-8F1C12D9FC46}" type="pres">
      <dgm:prSet presAssocID="{691B3800-889E-4950-9172-781812381D02}" presName="Name25" presStyleLbl="parChTrans1D3" presStyleIdx="1" presStyleCnt="12"/>
      <dgm:spPr/>
      <dgm:t>
        <a:bodyPr/>
        <a:lstStyle/>
        <a:p>
          <a:endParaRPr lang="zh-CN" altLang="en-US"/>
        </a:p>
      </dgm:t>
    </dgm:pt>
    <dgm:pt modelId="{D6768357-D827-4725-B3B4-3CE64B93CBF8}" type="pres">
      <dgm:prSet presAssocID="{691B3800-889E-4950-9172-781812381D02}" presName="connTx" presStyleLbl="parChTrans1D3" presStyleIdx="1" presStyleCnt="12"/>
      <dgm:spPr/>
      <dgm:t>
        <a:bodyPr/>
        <a:lstStyle/>
        <a:p>
          <a:endParaRPr lang="zh-CN" altLang="en-US"/>
        </a:p>
      </dgm:t>
    </dgm:pt>
    <dgm:pt modelId="{49213F63-BD41-4501-8BAA-6CC674FAAD0C}" type="pres">
      <dgm:prSet presAssocID="{F02FC048-A199-4FDD-BC73-8F475B13FEDF}" presName="Name30" presStyleCnt="0"/>
      <dgm:spPr/>
    </dgm:pt>
    <dgm:pt modelId="{04292FD9-7705-47FB-AC34-7B50581B4B8A}" type="pres">
      <dgm:prSet presAssocID="{F02FC048-A199-4FDD-BC73-8F475B13FEDF}" presName="level2Shape" presStyleLbl="node3" presStyleIdx="1" presStyleCnt="12" custLinFactNeighborX="7793" custLinFactNeighborY="-12874"/>
      <dgm:spPr/>
      <dgm:t>
        <a:bodyPr/>
        <a:lstStyle/>
        <a:p>
          <a:endParaRPr lang="zh-CN" altLang="en-US"/>
        </a:p>
      </dgm:t>
    </dgm:pt>
    <dgm:pt modelId="{D9378259-80D3-41A7-BD23-80DC6BE1CB05}" type="pres">
      <dgm:prSet presAssocID="{F02FC048-A199-4FDD-BC73-8F475B13FEDF}" presName="hierChild3" presStyleCnt="0"/>
      <dgm:spPr/>
    </dgm:pt>
    <dgm:pt modelId="{3336DCEC-36F0-43AB-B66C-034CFDAAB89B}" type="pres">
      <dgm:prSet presAssocID="{EF06E555-0E6E-4705-9B9A-08A5845FFEEF}" presName="Name25" presStyleLbl="parChTrans1D4" presStyleIdx="5" presStyleCnt="14"/>
      <dgm:spPr/>
      <dgm:t>
        <a:bodyPr/>
        <a:lstStyle/>
        <a:p>
          <a:endParaRPr lang="zh-CN" altLang="en-US"/>
        </a:p>
      </dgm:t>
    </dgm:pt>
    <dgm:pt modelId="{1D33E72F-4F00-4D45-A058-4551F1B63826}" type="pres">
      <dgm:prSet presAssocID="{EF06E555-0E6E-4705-9B9A-08A5845FFEEF}" presName="connTx" presStyleLbl="parChTrans1D4" presStyleIdx="5" presStyleCnt="14"/>
      <dgm:spPr/>
      <dgm:t>
        <a:bodyPr/>
        <a:lstStyle/>
        <a:p>
          <a:endParaRPr lang="zh-CN" altLang="en-US"/>
        </a:p>
      </dgm:t>
    </dgm:pt>
    <dgm:pt modelId="{4740F072-4998-4737-BD02-57B84616D2F7}" type="pres">
      <dgm:prSet presAssocID="{49687353-3153-4E37-8559-BAB4EDDB303D}" presName="Name30" presStyleCnt="0"/>
      <dgm:spPr/>
    </dgm:pt>
    <dgm:pt modelId="{54171900-A2A0-4A39-8DBC-CE36651D1481}" type="pres">
      <dgm:prSet presAssocID="{49687353-3153-4E37-8559-BAB4EDDB303D}" presName="level2Shape" presStyleLbl="node4" presStyleIdx="5" presStyleCnt="14" custScaleX="128377"/>
      <dgm:spPr/>
      <dgm:t>
        <a:bodyPr/>
        <a:lstStyle/>
        <a:p>
          <a:endParaRPr lang="zh-CN" altLang="en-US"/>
        </a:p>
      </dgm:t>
    </dgm:pt>
    <dgm:pt modelId="{CA7EEBA4-8575-432F-AA3F-BA91369477FF}" type="pres">
      <dgm:prSet presAssocID="{49687353-3153-4E37-8559-BAB4EDDB303D}" presName="hierChild3" presStyleCnt="0"/>
      <dgm:spPr/>
    </dgm:pt>
    <dgm:pt modelId="{81E212A5-36DF-4F8B-99CA-A5E35B4EDBA5}" type="pres">
      <dgm:prSet presAssocID="{894CF66E-2E84-44A8-A9D5-F6800AD0BA11}" presName="Name25" presStyleLbl="parChTrans1D4" presStyleIdx="6" presStyleCnt="14"/>
      <dgm:spPr/>
      <dgm:t>
        <a:bodyPr/>
        <a:lstStyle/>
        <a:p>
          <a:endParaRPr lang="zh-CN" altLang="en-US"/>
        </a:p>
      </dgm:t>
    </dgm:pt>
    <dgm:pt modelId="{BEB28BD2-108B-4E07-BF15-DF9220976D89}" type="pres">
      <dgm:prSet presAssocID="{894CF66E-2E84-44A8-A9D5-F6800AD0BA11}" presName="connTx" presStyleLbl="parChTrans1D4" presStyleIdx="6" presStyleCnt="14"/>
      <dgm:spPr/>
      <dgm:t>
        <a:bodyPr/>
        <a:lstStyle/>
        <a:p>
          <a:endParaRPr lang="zh-CN" altLang="en-US"/>
        </a:p>
      </dgm:t>
    </dgm:pt>
    <dgm:pt modelId="{FD46A094-157F-4D88-B025-B84611312B5E}" type="pres">
      <dgm:prSet presAssocID="{FF146920-E9C7-49B8-BD72-C6510F461EB3}" presName="Name30" presStyleCnt="0"/>
      <dgm:spPr/>
    </dgm:pt>
    <dgm:pt modelId="{B5C5F468-69B5-488A-A100-4A02998BE83B}" type="pres">
      <dgm:prSet presAssocID="{FF146920-E9C7-49B8-BD72-C6510F461EB3}" presName="level2Shape" presStyleLbl="node4" presStyleIdx="6" presStyleCnt="14"/>
      <dgm:spPr/>
      <dgm:t>
        <a:bodyPr/>
        <a:lstStyle/>
        <a:p>
          <a:endParaRPr lang="zh-CN" altLang="en-US"/>
        </a:p>
      </dgm:t>
    </dgm:pt>
    <dgm:pt modelId="{7E5C21C9-64FC-4AAD-AF35-3B134C84D065}" type="pres">
      <dgm:prSet presAssocID="{FF146920-E9C7-49B8-BD72-C6510F461EB3}" presName="hierChild3" presStyleCnt="0"/>
      <dgm:spPr/>
    </dgm:pt>
    <dgm:pt modelId="{CF186EDE-3630-4E80-AC22-E273D0724340}" type="pres">
      <dgm:prSet presAssocID="{CD3B1C0A-B86C-4043-90AB-A9E7188F77D5}" presName="Name25" presStyleLbl="parChTrans1D2" presStyleIdx="1" presStyleCnt="4"/>
      <dgm:spPr/>
      <dgm:t>
        <a:bodyPr/>
        <a:lstStyle/>
        <a:p>
          <a:endParaRPr lang="zh-CN" altLang="en-US"/>
        </a:p>
      </dgm:t>
    </dgm:pt>
    <dgm:pt modelId="{8899651B-1C1E-4810-B6C0-24B33642976A}" type="pres">
      <dgm:prSet presAssocID="{CD3B1C0A-B86C-4043-90AB-A9E7188F77D5}" presName="connTx" presStyleLbl="parChTrans1D2" presStyleIdx="1" presStyleCnt="4"/>
      <dgm:spPr/>
      <dgm:t>
        <a:bodyPr/>
        <a:lstStyle/>
        <a:p>
          <a:endParaRPr lang="zh-CN" altLang="en-US"/>
        </a:p>
      </dgm:t>
    </dgm:pt>
    <dgm:pt modelId="{5AA5E2B8-45EC-4E63-AE85-07D4BEBBF577}" type="pres">
      <dgm:prSet presAssocID="{74807E8B-949D-4067-BB68-84FD36820415}" presName="Name30" presStyleCnt="0"/>
      <dgm:spPr/>
    </dgm:pt>
    <dgm:pt modelId="{5D4B19B7-5CCF-4932-BE1D-E44C03394353}" type="pres">
      <dgm:prSet presAssocID="{74807E8B-949D-4067-BB68-84FD36820415}" presName="level2Shape" presStyleLbl="node2" presStyleIdx="1" presStyleCnt="4" custScaleY="242539" custLinFactNeighborX="2713" custLinFactNeighborY="-39227"/>
      <dgm:spPr/>
      <dgm:t>
        <a:bodyPr/>
        <a:lstStyle/>
        <a:p>
          <a:endParaRPr lang="zh-CN" altLang="en-US"/>
        </a:p>
      </dgm:t>
    </dgm:pt>
    <dgm:pt modelId="{508B337A-0AFE-4DC0-A8EF-127D5111AD8A}" type="pres">
      <dgm:prSet presAssocID="{74807E8B-949D-4067-BB68-84FD36820415}" presName="hierChild3" presStyleCnt="0"/>
      <dgm:spPr/>
    </dgm:pt>
    <dgm:pt modelId="{33DC30EF-5990-4CB5-A30B-B3436792E39E}" type="pres">
      <dgm:prSet presAssocID="{CA972C1F-E740-4944-859D-4AF3737E496A}" presName="Name25" presStyleLbl="parChTrans1D3" presStyleIdx="2" presStyleCnt="12"/>
      <dgm:spPr/>
      <dgm:t>
        <a:bodyPr/>
        <a:lstStyle/>
        <a:p>
          <a:endParaRPr lang="zh-CN" altLang="en-US"/>
        </a:p>
      </dgm:t>
    </dgm:pt>
    <dgm:pt modelId="{C9B6D04D-C3F5-4FE2-AD55-1AAF4D0623DE}" type="pres">
      <dgm:prSet presAssocID="{CA972C1F-E740-4944-859D-4AF3737E496A}" presName="connTx" presStyleLbl="parChTrans1D3" presStyleIdx="2" presStyleCnt="12"/>
      <dgm:spPr/>
      <dgm:t>
        <a:bodyPr/>
        <a:lstStyle/>
        <a:p>
          <a:endParaRPr lang="zh-CN" altLang="en-US"/>
        </a:p>
      </dgm:t>
    </dgm:pt>
    <dgm:pt modelId="{51F5066A-79ED-436D-A13D-0BA99563081F}" type="pres">
      <dgm:prSet presAssocID="{3193324E-CD0D-4032-B9EA-3E0461C51106}" presName="Name30" presStyleCnt="0"/>
      <dgm:spPr/>
    </dgm:pt>
    <dgm:pt modelId="{59211F0A-397B-4DD8-B269-D9B11A406519}" type="pres">
      <dgm:prSet presAssocID="{3193324E-CD0D-4032-B9EA-3E0461C51106}" presName="level2Shape" presStyleLbl="node3" presStyleIdx="2" presStyleCnt="12" custLinFactNeighborX="12443" custLinFactNeighborY="-15756"/>
      <dgm:spPr/>
      <dgm:t>
        <a:bodyPr/>
        <a:lstStyle/>
        <a:p>
          <a:endParaRPr lang="zh-CN" altLang="en-US"/>
        </a:p>
      </dgm:t>
    </dgm:pt>
    <dgm:pt modelId="{BB2A6F30-6008-4120-ADB9-3C10175890B6}" type="pres">
      <dgm:prSet presAssocID="{3193324E-CD0D-4032-B9EA-3E0461C51106}" presName="hierChild3" presStyleCnt="0"/>
      <dgm:spPr/>
    </dgm:pt>
    <dgm:pt modelId="{AAE408E0-AA9F-426D-AC1F-DE79BADC3CCA}" type="pres">
      <dgm:prSet presAssocID="{601FADC0-3DA5-4F03-AA91-499EDA3321E4}" presName="Name25" presStyleLbl="parChTrans1D4" presStyleIdx="7" presStyleCnt="14"/>
      <dgm:spPr/>
      <dgm:t>
        <a:bodyPr/>
        <a:lstStyle/>
        <a:p>
          <a:endParaRPr lang="zh-CN" altLang="en-US"/>
        </a:p>
      </dgm:t>
    </dgm:pt>
    <dgm:pt modelId="{6A7A7BB3-456B-40D2-869D-3FA842A19C35}" type="pres">
      <dgm:prSet presAssocID="{601FADC0-3DA5-4F03-AA91-499EDA3321E4}" presName="connTx" presStyleLbl="parChTrans1D4" presStyleIdx="7" presStyleCnt="14"/>
      <dgm:spPr/>
      <dgm:t>
        <a:bodyPr/>
        <a:lstStyle/>
        <a:p>
          <a:endParaRPr lang="zh-CN" altLang="en-US"/>
        </a:p>
      </dgm:t>
    </dgm:pt>
    <dgm:pt modelId="{5E06F816-33A5-4AF2-980E-A1BDAF071DBF}" type="pres">
      <dgm:prSet presAssocID="{1BB9B744-47FA-47EB-85C0-BBF9F079870E}" presName="Name30" presStyleCnt="0"/>
      <dgm:spPr/>
    </dgm:pt>
    <dgm:pt modelId="{9984129D-F747-4227-920F-8D61C8EC569E}" type="pres">
      <dgm:prSet presAssocID="{1BB9B744-47FA-47EB-85C0-BBF9F079870E}" presName="level2Shape" presStyleLbl="node4" presStyleIdx="7" presStyleCnt="14" custScaleX="231671" custLinFactNeighborX="2141" custLinFactNeighborY="-2878"/>
      <dgm:spPr/>
      <dgm:t>
        <a:bodyPr/>
        <a:lstStyle/>
        <a:p>
          <a:endParaRPr lang="zh-CN" altLang="en-US"/>
        </a:p>
      </dgm:t>
    </dgm:pt>
    <dgm:pt modelId="{4082F778-EEFD-4F84-BCF7-8BBCEE392B29}" type="pres">
      <dgm:prSet presAssocID="{1BB9B744-47FA-47EB-85C0-BBF9F079870E}" presName="hierChild3" presStyleCnt="0"/>
      <dgm:spPr/>
    </dgm:pt>
    <dgm:pt modelId="{1D120EC4-87A3-4AB2-B0A0-E368A38A8BEA}" type="pres">
      <dgm:prSet presAssocID="{81880889-AA3D-4FE4-9137-F7ED22EA4FE1}" presName="Name25" presStyleLbl="parChTrans1D4" presStyleIdx="8" presStyleCnt="14"/>
      <dgm:spPr/>
      <dgm:t>
        <a:bodyPr/>
        <a:lstStyle/>
        <a:p>
          <a:endParaRPr lang="zh-CN" altLang="en-US"/>
        </a:p>
      </dgm:t>
    </dgm:pt>
    <dgm:pt modelId="{DF28A517-8A31-4531-B775-23A35B0C1746}" type="pres">
      <dgm:prSet presAssocID="{81880889-AA3D-4FE4-9137-F7ED22EA4FE1}" presName="connTx" presStyleLbl="parChTrans1D4" presStyleIdx="8" presStyleCnt="14"/>
      <dgm:spPr/>
      <dgm:t>
        <a:bodyPr/>
        <a:lstStyle/>
        <a:p>
          <a:endParaRPr lang="zh-CN" altLang="en-US"/>
        </a:p>
      </dgm:t>
    </dgm:pt>
    <dgm:pt modelId="{219D05AE-6C1B-4F94-B77E-6B2A38455C59}" type="pres">
      <dgm:prSet presAssocID="{1187B4CA-29C0-43C7-83EE-3F31A5FCE5EF}" presName="Name30" presStyleCnt="0"/>
      <dgm:spPr/>
    </dgm:pt>
    <dgm:pt modelId="{31296C61-93CE-4A1D-AA7D-DEB6EF436546}" type="pres">
      <dgm:prSet presAssocID="{1187B4CA-29C0-43C7-83EE-3F31A5FCE5EF}" presName="level2Shape" presStyleLbl="node4" presStyleIdx="8" presStyleCnt="14" custScaleX="231671"/>
      <dgm:spPr/>
      <dgm:t>
        <a:bodyPr/>
        <a:lstStyle/>
        <a:p>
          <a:endParaRPr lang="zh-CN" altLang="en-US"/>
        </a:p>
      </dgm:t>
    </dgm:pt>
    <dgm:pt modelId="{A354D14A-047F-49BC-AEF7-BA2785711483}" type="pres">
      <dgm:prSet presAssocID="{1187B4CA-29C0-43C7-83EE-3F31A5FCE5EF}" presName="hierChild3" presStyleCnt="0"/>
      <dgm:spPr/>
    </dgm:pt>
    <dgm:pt modelId="{720DF367-BC82-4269-A0F1-541175A5CEE6}" type="pres">
      <dgm:prSet presAssocID="{DB145A8F-804C-4D03-BBB3-0DEBADD9507B}" presName="Name25" presStyleLbl="parChTrans1D4" presStyleIdx="9" presStyleCnt="14"/>
      <dgm:spPr/>
      <dgm:t>
        <a:bodyPr/>
        <a:lstStyle/>
        <a:p>
          <a:endParaRPr lang="zh-CN" altLang="en-US"/>
        </a:p>
      </dgm:t>
    </dgm:pt>
    <dgm:pt modelId="{FC741929-08FC-4CB2-A48C-5574FEA81CFC}" type="pres">
      <dgm:prSet presAssocID="{DB145A8F-804C-4D03-BBB3-0DEBADD9507B}" presName="connTx" presStyleLbl="parChTrans1D4" presStyleIdx="9" presStyleCnt="14"/>
      <dgm:spPr/>
      <dgm:t>
        <a:bodyPr/>
        <a:lstStyle/>
        <a:p>
          <a:endParaRPr lang="zh-CN" altLang="en-US"/>
        </a:p>
      </dgm:t>
    </dgm:pt>
    <dgm:pt modelId="{8EECD988-B648-4DEA-A6FA-EFFE571DCC81}" type="pres">
      <dgm:prSet presAssocID="{8B29D5F0-17EA-4ED7-8F38-D83B70388CFA}" presName="Name30" presStyleCnt="0"/>
      <dgm:spPr/>
    </dgm:pt>
    <dgm:pt modelId="{E56217C7-C1FD-459B-B1E9-C2704FAFF172}" type="pres">
      <dgm:prSet presAssocID="{8B29D5F0-17EA-4ED7-8F38-D83B70388CFA}" presName="level2Shape" presStyleLbl="node4" presStyleIdx="9" presStyleCnt="14" custScaleX="231671"/>
      <dgm:spPr/>
      <dgm:t>
        <a:bodyPr/>
        <a:lstStyle/>
        <a:p>
          <a:endParaRPr lang="zh-CN" altLang="en-US"/>
        </a:p>
      </dgm:t>
    </dgm:pt>
    <dgm:pt modelId="{4A70E415-C2F4-491A-B0E5-D9E5F5B73B4A}" type="pres">
      <dgm:prSet presAssocID="{8B29D5F0-17EA-4ED7-8F38-D83B70388CFA}" presName="hierChild3" presStyleCnt="0"/>
      <dgm:spPr/>
    </dgm:pt>
    <dgm:pt modelId="{5E82EEAE-C99B-4076-8020-DCEE48248E66}" type="pres">
      <dgm:prSet presAssocID="{29A22B4F-F785-4932-8356-5A5FC7A622B4}" presName="Name25" presStyleLbl="parChTrans1D4" presStyleIdx="10" presStyleCnt="14"/>
      <dgm:spPr/>
      <dgm:t>
        <a:bodyPr/>
        <a:lstStyle/>
        <a:p>
          <a:endParaRPr lang="zh-CN" altLang="en-US"/>
        </a:p>
      </dgm:t>
    </dgm:pt>
    <dgm:pt modelId="{0E081D47-0FBD-4DFE-BA42-BA139EA5B55F}" type="pres">
      <dgm:prSet presAssocID="{29A22B4F-F785-4932-8356-5A5FC7A622B4}" presName="connTx" presStyleLbl="parChTrans1D4" presStyleIdx="10" presStyleCnt="14"/>
      <dgm:spPr/>
      <dgm:t>
        <a:bodyPr/>
        <a:lstStyle/>
        <a:p>
          <a:endParaRPr lang="zh-CN" altLang="en-US"/>
        </a:p>
      </dgm:t>
    </dgm:pt>
    <dgm:pt modelId="{E6CCD480-F99F-407C-9245-3E40CFD2088F}" type="pres">
      <dgm:prSet presAssocID="{40A8D9E3-178E-472A-A11B-D229A6EF798E}" presName="Name30" presStyleCnt="0"/>
      <dgm:spPr/>
    </dgm:pt>
    <dgm:pt modelId="{A75F4576-3602-41C9-9D3C-F61E1DED29FA}" type="pres">
      <dgm:prSet presAssocID="{40A8D9E3-178E-472A-A11B-D229A6EF798E}" presName="level2Shape" presStyleLbl="node4" presStyleIdx="10" presStyleCnt="14" custScaleX="231671"/>
      <dgm:spPr/>
      <dgm:t>
        <a:bodyPr/>
        <a:lstStyle/>
        <a:p>
          <a:endParaRPr lang="zh-CN" altLang="en-US"/>
        </a:p>
      </dgm:t>
    </dgm:pt>
    <dgm:pt modelId="{5705D8E3-3AE6-4AD7-87CE-6409B10A6B36}" type="pres">
      <dgm:prSet presAssocID="{40A8D9E3-178E-472A-A11B-D229A6EF798E}" presName="hierChild3" presStyleCnt="0"/>
      <dgm:spPr/>
    </dgm:pt>
    <dgm:pt modelId="{F762647B-6AC4-42F1-AA7D-912601D8074B}" type="pres">
      <dgm:prSet presAssocID="{5D0A8F71-403B-4514-A9AB-52E0DD4D8A72}" presName="Name25" presStyleLbl="parChTrans1D4" presStyleIdx="11" presStyleCnt="14"/>
      <dgm:spPr/>
    </dgm:pt>
    <dgm:pt modelId="{ED1BDDBB-76E7-417B-8140-104034755BCF}" type="pres">
      <dgm:prSet presAssocID="{5D0A8F71-403B-4514-A9AB-52E0DD4D8A72}" presName="connTx" presStyleLbl="parChTrans1D4" presStyleIdx="11" presStyleCnt="14"/>
      <dgm:spPr/>
    </dgm:pt>
    <dgm:pt modelId="{76C6FE3E-E727-4CEE-8B68-F620003C584C}" type="pres">
      <dgm:prSet presAssocID="{FD169572-F44A-40AE-BFFB-46E082292F29}" presName="Name30" presStyleCnt="0"/>
      <dgm:spPr/>
    </dgm:pt>
    <dgm:pt modelId="{D2C60486-2799-4D8B-80B9-98C6F713C62A}" type="pres">
      <dgm:prSet presAssocID="{FD169572-F44A-40AE-BFFB-46E082292F29}" presName="level2Shape" presStyleLbl="node4" presStyleIdx="11" presStyleCnt="14" custScaleX="228646"/>
      <dgm:spPr/>
      <dgm:t>
        <a:bodyPr/>
        <a:lstStyle/>
        <a:p>
          <a:endParaRPr lang="zh-CN" altLang="en-US"/>
        </a:p>
      </dgm:t>
    </dgm:pt>
    <dgm:pt modelId="{D0430AF1-76A7-40AC-890B-8105EC0097D9}" type="pres">
      <dgm:prSet presAssocID="{FD169572-F44A-40AE-BFFB-46E082292F29}" presName="hierChild3" presStyleCnt="0"/>
      <dgm:spPr/>
    </dgm:pt>
    <dgm:pt modelId="{1DC3397F-FE70-4B06-8A0F-0F32AB1C2F05}" type="pres">
      <dgm:prSet presAssocID="{451B4A61-632A-4A1F-862D-6313A0D548C9}" presName="Name25" presStyleLbl="parChTrans1D3" presStyleIdx="3" presStyleCnt="12"/>
      <dgm:spPr/>
      <dgm:t>
        <a:bodyPr/>
        <a:lstStyle/>
        <a:p>
          <a:endParaRPr lang="zh-CN" altLang="en-US"/>
        </a:p>
      </dgm:t>
    </dgm:pt>
    <dgm:pt modelId="{424A9736-6A7C-4BF1-951B-CB218ECBD83B}" type="pres">
      <dgm:prSet presAssocID="{451B4A61-632A-4A1F-862D-6313A0D548C9}" presName="connTx" presStyleLbl="parChTrans1D3" presStyleIdx="3" presStyleCnt="12"/>
      <dgm:spPr/>
      <dgm:t>
        <a:bodyPr/>
        <a:lstStyle/>
        <a:p>
          <a:endParaRPr lang="zh-CN" altLang="en-US"/>
        </a:p>
      </dgm:t>
    </dgm:pt>
    <dgm:pt modelId="{631C8A9B-3C2D-49D5-A826-09FEDF085AA4}" type="pres">
      <dgm:prSet presAssocID="{6E479C77-EAA2-4C57-9C4D-A8969329F6E8}" presName="Name30" presStyleCnt="0"/>
      <dgm:spPr/>
    </dgm:pt>
    <dgm:pt modelId="{99057662-9B03-48DF-884E-9B3A97A94F60}" type="pres">
      <dgm:prSet presAssocID="{6E479C77-EAA2-4C57-9C4D-A8969329F6E8}" presName="level2Shape" presStyleLbl="node3" presStyleIdx="3" presStyleCnt="12" custLinFactNeighborX="14252" custLinFactNeighborY="-24063"/>
      <dgm:spPr/>
      <dgm:t>
        <a:bodyPr/>
        <a:lstStyle/>
        <a:p>
          <a:endParaRPr lang="zh-CN" altLang="en-US"/>
        </a:p>
      </dgm:t>
    </dgm:pt>
    <dgm:pt modelId="{67B065F1-0D22-4548-819A-5C16B7930870}" type="pres">
      <dgm:prSet presAssocID="{6E479C77-EAA2-4C57-9C4D-A8969329F6E8}" presName="hierChild3" presStyleCnt="0"/>
      <dgm:spPr/>
    </dgm:pt>
    <dgm:pt modelId="{E7FA86A3-BB26-4EE8-A5B6-A982C39D289F}" type="pres">
      <dgm:prSet presAssocID="{A395B6C5-7689-4D15-9E98-7BAE4628B178}" presName="Name25" presStyleLbl="parChTrans1D4" presStyleIdx="12" presStyleCnt="14"/>
      <dgm:spPr/>
      <dgm:t>
        <a:bodyPr/>
        <a:lstStyle/>
        <a:p>
          <a:endParaRPr lang="zh-CN" altLang="en-US"/>
        </a:p>
      </dgm:t>
    </dgm:pt>
    <dgm:pt modelId="{34BD1B90-F83E-46A5-A370-35B51212A986}" type="pres">
      <dgm:prSet presAssocID="{A395B6C5-7689-4D15-9E98-7BAE4628B178}" presName="connTx" presStyleLbl="parChTrans1D4" presStyleIdx="12" presStyleCnt="14"/>
      <dgm:spPr/>
      <dgm:t>
        <a:bodyPr/>
        <a:lstStyle/>
        <a:p>
          <a:endParaRPr lang="zh-CN" altLang="en-US"/>
        </a:p>
      </dgm:t>
    </dgm:pt>
    <dgm:pt modelId="{AA797CE0-3A5B-427D-8E56-1F0B2C82E9BC}" type="pres">
      <dgm:prSet presAssocID="{A1EB724B-7729-4376-8F09-3B4FB42428AA}" presName="Name30" presStyleCnt="0"/>
      <dgm:spPr/>
    </dgm:pt>
    <dgm:pt modelId="{28F28C64-CCDB-4F51-9113-A37970A8E220}" type="pres">
      <dgm:prSet presAssocID="{A1EB724B-7729-4376-8F09-3B4FB42428AA}" presName="level2Shape" presStyleLbl="node4" presStyleIdx="12" presStyleCnt="14" custScaleX="366008"/>
      <dgm:spPr/>
      <dgm:t>
        <a:bodyPr/>
        <a:lstStyle/>
        <a:p>
          <a:endParaRPr lang="zh-CN" altLang="en-US"/>
        </a:p>
      </dgm:t>
    </dgm:pt>
    <dgm:pt modelId="{53A60963-00F3-441F-A018-B5C6D19F4CC0}" type="pres">
      <dgm:prSet presAssocID="{A1EB724B-7729-4376-8F09-3B4FB42428AA}" presName="hierChild3" presStyleCnt="0"/>
      <dgm:spPr/>
    </dgm:pt>
    <dgm:pt modelId="{C9F3E1A1-9067-4902-87B3-5F11128CB2A7}" type="pres">
      <dgm:prSet presAssocID="{7E2AE07E-CEF9-4F57-AA2E-8BBAC3C2EF62}" presName="Name25" presStyleLbl="parChTrans1D4" presStyleIdx="13" presStyleCnt="14"/>
      <dgm:spPr/>
      <dgm:t>
        <a:bodyPr/>
        <a:lstStyle/>
        <a:p>
          <a:endParaRPr lang="zh-CN" altLang="en-US"/>
        </a:p>
      </dgm:t>
    </dgm:pt>
    <dgm:pt modelId="{E5868C75-1D5D-4A79-B92F-BB057253B8FF}" type="pres">
      <dgm:prSet presAssocID="{7E2AE07E-CEF9-4F57-AA2E-8BBAC3C2EF62}" presName="connTx" presStyleLbl="parChTrans1D4" presStyleIdx="13" presStyleCnt="14"/>
      <dgm:spPr/>
      <dgm:t>
        <a:bodyPr/>
        <a:lstStyle/>
        <a:p>
          <a:endParaRPr lang="zh-CN" altLang="en-US"/>
        </a:p>
      </dgm:t>
    </dgm:pt>
    <dgm:pt modelId="{EF1018E3-9F93-46D0-B9BC-81B26022D8DD}" type="pres">
      <dgm:prSet presAssocID="{2FC42DCF-0593-4A67-8633-F980D117539B}" presName="Name30" presStyleCnt="0"/>
      <dgm:spPr/>
    </dgm:pt>
    <dgm:pt modelId="{A684D497-9329-4D1D-B547-A22AE68FB795}" type="pres">
      <dgm:prSet presAssocID="{2FC42DCF-0593-4A67-8633-F980D117539B}" presName="level2Shape" presStyleLbl="node4" presStyleIdx="13" presStyleCnt="14" custScaleX="366008"/>
      <dgm:spPr/>
      <dgm:t>
        <a:bodyPr/>
        <a:lstStyle/>
        <a:p>
          <a:endParaRPr lang="zh-CN" altLang="en-US"/>
        </a:p>
      </dgm:t>
    </dgm:pt>
    <dgm:pt modelId="{5DC09D6A-0BF0-4CB9-9690-186DA62266EB}" type="pres">
      <dgm:prSet presAssocID="{2FC42DCF-0593-4A67-8633-F980D117539B}" presName="hierChild3" presStyleCnt="0"/>
      <dgm:spPr/>
    </dgm:pt>
    <dgm:pt modelId="{590A67F4-896D-4A1F-BE77-BBCF82694E9B}" type="pres">
      <dgm:prSet presAssocID="{5FFBEBDA-2B7B-451F-8B29-C83E854559C0}" presName="Name25" presStyleLbl="parChTrans1D2" presStyleIdx="2" presStyleCnt="4"/>
      <dgm:spPr/>
      <dgm:t>
        <a:bodyPr/>
        <a:lstStyle/>
        <a:p>
          <a:endParaRPr lang="zh-CN" altLang="en-US"/>
        </a:p>
      </dgm:t>
    </dgm:pt>
    <dgm:pt modelId="{1A618CA5-4253-41D0-9453-968FDCE64358}" type="pres">
      <dgm:prSet presAssocID="{5FFBEBDA-2B7B-451F-8B29-C83E854559C0}" presName="connTx" presStyleLbl="parChTrans1D2" presStyleIdx="2" presStyleCnt="4"/>
      <dgm:spPr/>
      <dgm:t>
        <a:bodyPr/>
        <a:lstStyle/>
        <a:p>
          <a:endParaRPr lang="zh-CN" altLang="en-US"/>
        </a:p>
      </dgm:t>
    </dgm:pt>
    <dgm:pt modelId="{16EAF5C5-2ABF-4715-9B1D-5C032B5DF503}" type="pres">
      <dgm:prSet presAssocID="{05B9DA96-4816-4749-9870-97C8ED499D0B}" presName="Name30" presStyleCnt="0"/>
      <dgm:spPr/>
    </dgm:pt>
    <dgm:pt modelId="{784CC4FA-D142-4FE8-9597-5CDC660316A4}" type="pres">
      <dgm:prSet presAssocID="{05B9DA96-4816-4749-9870-97C8ED499D0B}" presName="level2Shape" presStyleLbl="node2" presStyleIdx="2" presStyleCnt="4" custLinFactNeighborX="2552" custLinFactNeighborY="-64734"/>
      <dgm:spPr/>
      <dgm:t>
        <a:bodyPr/>
        <a:lstStyle/>
        <a:p>
          <a:endParaRPr lang="zh-CN" altLang="en-US"/>
        </a:p>
      </dgm:t>
    </dgm:pt>
    <dgm:pt modelId="{A8C5CF37-5DA4-4A76-8268-4BB0EF1A24F6}" type="pres">
      <dgm:prSet presAssocID="{05B9DA96-4816-4749-9870-97C8ED499D0B}" presName="hierChild3" presStyleCnt="0"/>
      <dgm:spPr/>
    </dgm:pt>
    <dgm:pt modelId="{20E78BB9-9F61-4010-A01E-2DAF7B53036E}" type="pres">
      <dgm:prSet presAssocID="{087815D9-3D39-4921-859E-EC7B5D8E9290}" presName="Name25" presStyleLbl="parChTrans1D3" presStyleIdx="4" presStyleCnt="12"/>
      <dgm:spPr/>
      <dgm:t>
        <a:bodyPr/>
        <a:lstStyle/>
        <a:p>
          <a:endParaRPr lang="zh-CN" altLang="en-US"/>
        </a:p>
      </dgm:t>
    </dgm:pt>
    <dgm:pt modelId="{339617C9-22E6-45E5-B500-3E8F00FE37A0}" type="pres">
      <dgm:prSet presAssocID="{087815D9-3D39-4921-859E-EC7B5D8E9290}" presName="connTx" presStyleLbl="parChTrans1D3" presStyleIdx="4" presStyleCnt="12"/>
      <dgm:spPr/>
      <dgm:t>
        <a:bodyPr/>
        <a:lstStyle/>
        <a:p>
          <a:endParaRPr lang="zh-CN" altLang="en-US"/>
        </a:p>
      </dgm:t>
    </dgm:pt>
    <dgm:pt modelId="{1EFFF8AC-3D11-4056-A4F0-3AEB7AB0380A}" type="pres">
      <dgm:prSet presAssocID="{0CD8A83E-29E3-4A44-92DA-41BC4EAE5BF2}" presName="Name30" presStyleCnt="0"/>
      <dgm:spPr/>
    </dgm:pt>
    <dgm:pt modelId="{55A7DA0F-212E-437B-8573-74E0A649071E}" type="pres">
      <dgm:prSet presAssocID="{0CD8A83E-29E3-4A44-92DA-41BC4EAE5BF2}" presName="level2Shape" presStyleLbl="node3" presStyleIdx="4" presStyleCnt="12" custScaleX="154368" custLinFactNeighborX="5338" custLinFactNeighborY="-49617"/>
      <dgm:spPr/>
      <dgm:t>
        <a:bodyPr/>
        <a:lstStyle/>
        <a:p>
          <a:endParaRPr lang="zh-CN" altLang="en-US"/>
        </a:p>
      </dgm:t>
    </dgm:pt>
    <dgm:pt modelId="{50BE564E-2F52-47C1-849D-9651AD10FD47}" type="pres">
      <dgm:prSet presAssocID="{0CD8A83E-29E3-4A44-92DA-41BC4EAE5BF2}" presName="hierChild3" presStyleCnt="0"/>
      <dgm:spPr/>
    </dgm:pt>
    <dgm:pt modelId="{6D72B39D-8477-4C84-8A4A-00E926E61A22}" type="pres">
      <dgm:prSet presAssocID="{6E811764-A4CE-4016-8EE4-9C36A22FF1AA}" presName="Name25" presStyleLbl="parChTrans1D3" presStyleIdx="5" presStyleCnt="12"/>
      <dgm:spPr/>
      <dgm:t>
        <a:bodyPr/>
        <a:lstStyle/>
        <a:p>
          <a:endParaRPr lang="zh-CN" altLang="en-US"/>
        </a:p>
      </dgm:t>
    </dgm:pt>
    <dgm:pt modelId="{161F2ABB-C36E-40CB-9A94-2A30E1403885}" type="pres">
      <dgm:prSet presAssocID="{6E811764-A4CE-4016-8EE4-9C36A22FF1AA}" presName="connTx" presStyleLbl="parChTrans1D3" presStyleIdx="5" presStyleCnt="12"/>
      <dgm:spPr/>
      <dgm:t>
        <a:bodyPr/>
        <a:lstStyle/>
        <a:p>
          <a:endParaRPr lang="zh-CN" altLang="en-US"/>
        </a:p>
      </dgm:t>
    </dgm:pt>
    <dgm:pt modelId="{7FE21D18-61D9-4AF5-9A18-2704D37EDE87}" type="pres">
      <dgm:prSet presAssocID="{D0085E54-62EF-4E14-8DA6-B69F838AD47B}" presName="Name30" presStyleCnt="0"/>
      <dgm:spPr/>
    </dgm:pt>
    <dgm:pt modelId="{440F2009-DC75-48DD-BAA3-0D58CD6381CC}" type="pres">
      <dgm:prSet presAssocID="{D0085E54-62EF-4E14-8DA6-B69F838AD47B}" presName="level2Shape" presStyleLbl="node3" presStyleIdx="5" presStyleCnt="12" custScaleX="154072" custLinFactNeighborX="5338" custLinFactNeighborY="-54611"/>
      <dgm:spPr/>
      <dgm:t>
        <a:bodyPr/>
        <a:lstStyle/>
        <a:p>
          <a:endParaRPr lang="zh-CN" altLang="en-US"/>
        </a:p>
      </dgm:t>
    </dgm:pt>
    <dgm:pt modelId="{3D47ABEA-5356-44C2-A67C-6497578C1620}" type="pres">
      <dgm:prSet presAssocID="{D0085E54-62EF-4E14-8DA6-B69F838AD47B}" presName="hierChild3" presStyleCnt="0"/>
      <dgm:spPr/>
    </dgm:pt>
    <dgm:pt modelId="{3F4F5589-E7C4-4851-B52D-871FF7062CCB}" type="pres">
      <dgm:prSet presAssocID="{DCCF4BF8-1F0C-4149-AA1E-00FEEE006957}" presName="Name25" presStyleLbl="parChTrans1D3" presStyleIdx="6" presStyleCnt="12"/>
      <dgm:spPr/>
      <dgm:t>
        <a:bodyPr/>
        <a:lstStyle/>
        <a:p>
          <a:endParaRPr lang="zh-CN" altLang="en-US"/>
        </a:p>
      </dgm:t>
    </dgm:pt>
    <dgm:pt modelId="{2AAD46D6-4822-4DC3-A1C7-6D9A2C88330A}" type="pres">
      <dgm:prSet presAssocID="{DCCF4BF8-1F0C-4149-AA1E-00FEEE006957}" presName="connTx" presStyleLbl="parChTrans1D3" presStyleIdx="6" presStyleCnt="12"/>
      <dgm:spPr/>
      <dgm:t>
        <a:bodyPr/>
        <a:lstStyle/>
        <a:p>
          <a:endParaRPr lang="zh-CN" altLang="en-US"/>
        </a:p>
      </dgm:t>
    </dgm:pt>
    <dgm:pt modelId="{85760D7D-2F98-4570-8110-EE278D8363E9}" type="pres">
      <dgm:prSet presAssocID="{49989544-3552-4EE0-BA63-BFD68A4318CA}" presName="Name30" presStyleCnt="0"/>
      <dgm:spPr/>
    </dgm:pt>
    <dgm:pt modelId="{8AF9F3C5-5903-4909-8B4E-2994D1BBA781}" type="pres">
      <dgm:prSet presAssocID="{49989544-3552-4EE0-BA63-BFD68A4318CA}" presName="level2Shape" presStyleLbl="node3" presStyleIdx="6" presStyleCnt="12" custScaleX="158929" custLinFactNeighborX="5898" custLinFactNeighborY="-60036"/>
      <dgm:spPr/>
      <dgm:t>
        <a:bodyPr/>
        <a:lstStyle/>
        <a:p>
          <a:endParaRPr lang="zh-CN" altLang="en-US"/>
        </a:p>
      </dgm:t>
    </dgm:pt>
    <dgm:pt modelId="{9CAC27C4-2D19-4AFF-BD81-CC45904C665C}" type="pres">
      <dgm:prSet presAssocID="{49989544-3552-4EE0-BA63-BFD68A4318CA}" presName="hierChild3" presStyleCnt="0"/>
      <dgm:spPr/>
    </dgm:pt>
    <dgm:pt modelId="{0C5DADEF-4135-4CE2-8F00-6DDE15E37FC2}" type="pres">
      <dgm:prSet presAssocID="{5EA9251A-0683-4BE3-A484-8C516DF3D31E}" presName="Name25" presStyleLbl="parChTrans1D2" presStyleIdx="3" presStyleCnt="4"/>
      <dgm:spPr/>
      <dgm:t>
        <a:bodyPr/>
        <a:lstStyle/>
        <a:p>
          <a:endParaRPr lang="zh-CN" altLang="en-US"/>
        </a:p>
      </dgm:t>
    </dgm:pt>
    <dgm:pt modelId="{F51F0FF5-1E7C-4C2E-B5DA-347384B0AC5D}" type="pres">
      <dgm:prSet presAssocID="{5EA9251A-0683-4BE3-A484-8C516DF3D31E}" presName="connTx" presStyleLbl="parChTrans1D2" presStyleIdx="3" presStyleCnt="4"/>
      <dgm:spPr/>
      <dgm:t>
        <a:bodyPr/>
        <a:lstStyle/>
        <a:p>
          <a:endParaRPr lang="zh-CN" altLang="en-US"/>
        </a:p>
      </dgm:t>
    </dgm:pt>
    <dgm:pt modelId="{0F224E00-DD6D-4D9A-A62F-0DB423E711FF}" type="pres">
      <dgm:prSet presAssocID="{740F4A99-071A-4744-A1BF-198361CF8115}" presName="Name30" presStyleCnt="0"/>
      <dgm:spPr/>
    </dgm:pt>
    <dgm:pt modelId="{FB0C826F-A28D-4E51-8B13-ADF5EBFC3EE7}" type="pres">
      <dgm:prSet presAssocID="{740F4A99-071A-4744-A1BF-198361CF8115}" presName="level2Shape" presStyleLbl="node2" presStyleIdx="3" presStyleCnt="4" custLinFactNeighborX="6958" custLinFactNeighborY="-91099"/>
      <dgm:spPr/>
      <dgm:t>
        <a:bodyPr/>
        <a:lstStyle/>
        <a:p>
          <a:endParaRPr lang="zh-CN" altLang="en-US"/>
        </a:p>
      </dgm:t>
    </dgm:pt>
    <dgm:pt modelId="{7CF21B70-0920-4D1A-9EDC-3E0EF7D7295E}" type="pres">
      <dgm:prSet presAssocID="{740F4A99-071A-4744-A1BF-198361CF8115}" presName="hierChild3" presStyleCnt="0"/>
      <dgm:spPr/>
    </dgm:pt>
    <dgm:pt modelId="{231714D2-DA56-4712-8FE3-27AFB318C60D}" type="pres">
      <dgm:prSet presAssocID="{C62150AC-A530-446A-817E-C2BA58A21C93}" presName="Name25" presStyleLbl="parChTrans1D3" presStyleIdx="7" presStyleCnt="12"/>
      <dgm:spPr/>
      <dgm:t>
        <a:bodyPr/>
        <a:lstStyle/>
        <a:p>
          <a:endParaRPr lang="zh-CN" altLang="en-US"/>
        </a:p>
      </dgm:t>
    </dgm:pt>
    <dgm:pt modelId="{8EA54F49-8E96-4202-B96A-DFAEDFAA6736}" type="pres">
      <dgm:prSet presAssocID="{C62150AC-A530-446A-817E-C2BA58A21C93}" presName="connTx" presStyleLbl="parChTrans1D3" presStyleIdx="7" presStyleCnt="12"/>
      <dgm:spPr/>
      <dgm:t>
        <a:bodyPr/>
        <a:lstStyle/>
        <a:p>
          <a:endParaRPr lang="zh-CN" altLang="en-US"/>
        </a:p>
      </dgm:t>
    </dgm:pt>
    <dgm:pt modelId="{76989FE5-BCDD-4059-A765-0D918CC130A4}" type="pres">
      <dgm:prSet presAssocID="{DF21DACC-FD32-4275-8F99-F29016E629D9}" presName="Name30" presStyleCnt="0"/>
      <dgm:spPr/>
    </dgm:pt>
    <dgm:pt modelId="{4AC72989-07E2-4CD9-9865-49C04FF34743}" type="pres">
      <dgm:prSet presAssocID="{DF21DACC-FD32-4275-8F99-F29016E629D9}" presName="level2Shape" presStyleLbl="node3" presStyleIdx="7" presStyleCnt="12" custScaleX="63373" custLinFactNeighborX="6339" custLinFactNeighborY="-42766"/>
      <dgm:spPr/>
      <dgm:t>
        <a:bodyPr/>
        <a:lstStyle/>
        <a:p>
          <a:endParaRPr lang="zh-CN" altLang="en-US"/>
        </a:p>
      </dgm:t>
    </dgm:pt>
    <dgm:pt modelId="{8A75438E-5002-4822-8F76-7C73E548456B}" type="pres">
      <dgm:prSet presAssocID="{DF21DACC-FD32-4275-8F99-F29016E629D9}" presName="hierChild3" presStyleCnt="0"/>
      <dgm:spPr/>
    </dgm:pt>
    <dgm:pt modelId="{75747AD0-8109-4B59-897D-2F34C28AA898}" type="pres">
      <dgm:prSet presAssocID="{33257D0D-9E4A-4DD3-A36B-58A06DE826E9}" presName="Name25" presStyleLbl="parChTrans1D3" presStyleIdx="8" presStyleCnt="12"/>
      <dgm:spPr/>
      <dgm:t>
        <a:bodyPr/>
        <a:lstStyle/>
        <a:p>
          <a:endParaRPr lang="zh-CN" altLang="en-US"/>
        </a:p>
      </dgm:t>
    </dgm:pt>
    <dgm:pt modelId="{D71140F6-6E90-4ACE-BC1C-5D37ED4A0792}" type="pres">
      <dgm:prSet presAssocID="{33257D0D-9E4A-4DD3-A36B-58A06DE826E9}" presName="connTx" presStyleLbl="parChTrans1D3" presStyleIdx="8" presStyleCnt="12"/>
      <dgm:spPr/>
      <dgm:t>
        <a:bodyPr/>
        <a:lstStyle/>
        <a:p>
          <a:endParaRPr lang="zh-CN" altLang="en-US"/>
        </a:p>
      </dgm:t>
    </dgm:pt>
    <dgm:pt modelId="{5CA2041D-3B60-4E1C-AA09-8288CB448AA8}" type="pres">
      <dgm:prSet presAssocID="{D152B756-1670-4B82-BFA4-B439223B2D04}" presName="Name30" presStyleCnt="0"/>
      <dgm:spPr/>
    </dgm:pt>
    <dgm:pt modelId="{755B3950-1F28-44D6-A5CA-09D7C8441212}" type="pres">
      <dgm:prSet presAssocID="{D152B756-1670-4B82-BFA4-B439223B2D04}" presName="level2Shape" presStyleLbl="node3" presStyleIdx="8" presStyleCnt="12" custLinFactNeighborX="7731" custLinFactNeighborY="-49662"/>
      <dgm:spPr/>
      <dgm:t>
        <a:bodyPr/>
        <a:lstStyle/>
        <a:p>
          <a:endParaRPr lang="zh-CN" altLang="en-US"/>
        </a:p>
      </dgm:t>
    </dgm:pt>
    <dgm:pt modelId="{AA1938DF-1D5A-4671-B53C-F6D7FFECF0E6}" type="pres">
      <dgm:prSet presAssocID="{D152B756-1670-4B82-BFA4-B439223B2D04}" presName="hierChild3" presStyleCnt="0"/>
      <dgm:spPr/>
    </dgm:pt>
    <dgm:pt modelId="{232A220F-AF30-46F0-8FC5-5A88810973E1}" type="pres">
      <dgm:prSet presAssocID="{1B839688-0E47-464B-8AC3-68D2DDE0BA76}" presName="Name25" presStyleLbl="parChTrans1D3" presStyleIdx="9" presStyleCnt="12"/>
      <dgm:spPr/>
      <dgm:t>
        <a:bodyPr/>
        <a:lstStyle/>
        <a:p>
          <a:endParaRPr lang="zh-CN" altLang="en-US"/>
        </a:p>
      </dgm:t>
    </dgm:pt>
    <dgm:pt modelId="{8335D791-4E06-4F4D-B109-B6794B507224}" type="pres">
      <dgm:prSet presAssocID="{1B839688-0E47-464B-8AC3-68D2DDE0BA76}" presName="connTx" presStyleLbl="parChTrans1D3" presStyleIdx="9" presStyleCnt="12"/>
      <dgm:spPr/>
      <dgm:t>
        <a:bodyPr/>
        <a:lstStyle/>
        <a:p>
          <a:endParaRPr lang="zh-CN" altLang="en-US"/>
        </a:p>
      </dgm:t>
    </dgm:pt>
    <dgm:pt modelId="{FD0FFE90-158F-430B-AC68-5D2852E7F26D}" type="pres">
      <dgm:prSet presAssocID="{581A3925-9E17-4864-ACEC-518CAAEDF5DA}" presName="Name30" presStyleCnt="0"/>
      <dgm:spPr/>
    </dgm:pt>
    <dgm:pt modelId="{BC93FEB1-85F0-4448-AB29-F0E68CD1336B}" type="pres">
      <dgm:prSet presAssocID="{581A3925-9E17-4864-ACEC-518CAAEDF5DA}" presName="level2Shape" presStyleLbl="node3" presStyleIdx="9" presStyleCnt="12" custScaleX="180356" custLinFactNeighborX="7758" custLinFactNeighborY="-54204"/>
      <dgm:spPr/>
      <dgm:t>
        <a:bodyPr/>
        <a:lstStyle/>
        <a:p>
          <a:endParaRPr lang="zh-CN" altLang="en-US"/>
        </a:p>
      </dgm:t>
    </dgm:pt>
    <dgm:pt modelId="{3D5A5935-7132-4930-BF2F-AED92C832C58}" type="pres">
      <dgm:prSet presAssocID="{581A3925-9E17-4864-ACEC-518CAAEDF5DA}" presName="hierChild3" presStyleCnt="0"/>
      <dgm:spPr/>
    </dgm:pt>
    <dgm:pt modelId="{DEFECD93-4FA6-467D-B58B-7883E6F1BD0C}" type="pres">
      <dgm:prSet presAssocID="{CDB382A8-8E59-41AB-98F3-A0D6F979D5E6}" presName="Name25" presStyleLbl="parChTrans1D3" presStyleIdx="10" presStyleCnt="12"/>
      <dgm:spPr/>
      <dgm:t>
        <a:bodyPr/>
        <a:lstStyle/>
        <a:p>
          <a:endParaRPr lang="zh-CN" altLang="en-US"/>
        </a:p>
      </dgm:t>
    </dgm:pt>
    <dgm:pt modelId="{89F90954-337C-4583-B0F0-123B31443307}" type="pres">
      <dgm:prSet presAssocID="{CDB382A8-8E59-41AB-98F3-A0D6F979D5E6}" presName="connTx" presStyleLbl="parChTrans1D3" presStyleIdx="10" presStyleCnt="12"/>
      <dgm:spPr/>
      <dgm:t>
        <a:bodyPr/>
        <a:lstStyle/>
        <a:p>
          <a:endParaRPr lang="zh-CN" altLang="en-US"/>
        </a:p>
      </dgm:t>
    </dgm:pt>
    <dgm:pt modelId="{6F2DB49A-44C9-4EB1-B356-62C5DBC186AD}" type="pres">
      <dgm:prSet presAssocID="{59920F13-B658-465C-A25D-AF622AA1812D}" presName="Name30" presStyleCnt="0"/>
      <dgm:spPr/>
    </dgm:pt>
    <dgm:pt modelId="{28D929C4-077F-4F89-9F9A-0F02F315BA06}" type="pres">
      <dgm:prSet presAssocID="{59920F13-B658-465C-A25D-AF622AA1812D}" presName="level2Shape" presStyleLbl="node3" presStyleIdx="10" presStyleCnt="12" custScaleX="99821" custLinFactNeighborX="6037" custLinFactNeighborY="-54845"/>
      <dgm:spPr/>
      <dgm:t>
        <a:bodyPr/>
        <a:lstStyle/>
        <a:p>
          <a:endParaRPr lang="zh-CN" altLang="en-US"/>
        </a:p>
      </dgm:t>
    </dgm:pt>
    <dgm:pt modelId="{79581D6F-0DA7-4FDF-B395-9821E665D2AD}" type="pres">
      <dgm:prSet presAssocID="{59920F13-B658-465C-A25D-AF622AA1812D}" presName="hierChild3" presStyleCnt="0"/>
      <dgm:spPr/>
    </dgm:pt>
    <dgm:pt modelId="{ADBD8D7E-A132-4565-9DBC-42FC8F55434A}" type="pres">
      <dgm:prSet presAssocID="{B452D0A4-E7DA-4757-A780-6529AC57654F}" presName="Name25" presStyleLbl="parChTrans1D3" presStyleIdx="11" presStyleCnt="12"/>
      <dgm:spPr/>
      <dgm:t>
        <a:bodyPr/>
        <a:lstStyle/>
        <a:p>
          <a:endParaRPr lang="zh-CN" altLang="en-US"/>
        </a:p>
      </dgm:t>
    </dgm:pt>
    <dgm:pt modelId="{383B5F76-837A-4BA0-9B0B-5A739535AA14}" type="pres">
      <dgm:prSet presAssocID="{B452D0A4-E7DA-4757-A780-6529AC57654F}" presName="connTx" presStyleLbl="parChTrans1D3" presStyleIdx="11" presStyleCnt="12"/>
      <dgm:spPr/>
      <dgm:t>
        <a:bodyPr/>
        <a:lstStyle/>
        <a:p>
          <a:endParaRPr lang="zh-CN" altLang="en-US"/>
        </a:p>
      </dgm:t>
    </dgm:pt>
    <dgm:pt modelId="{1C8AA81D-C4D3-4E6C-B2B7-2D00F7CCADAC}" type="pres">
      <dgm:prSet presAssocID="{B9D96984-FFF6-47DC-B81A-F9DB646F0CAF}" presName="Name30" presStyleCnt="0"/>
      <dgm:spPr/>
    </dgm:pt>
    <dgm:pt modelId="{44B6CF9C-E84F-43D1-8089-97A4C04E1328}" type="pres">
      <dgm:prSet presAssocID="{B9D96984-FFF6-47DC-B81A-F9DB646F0CAF}" presName="level2Shape" presStyleLbl="node3" presStyleIdx="11" presStyleCnt="12" custScaleX="120897" custLinFactNeighborX="6037" custLinFactNeighborY="-54845"/>
      <dgm:spPr/>
      <dgm:t>
        <a:bodyPr/>
        <a:lstStyle/>
        <a:p>
          <a:endParaRPr lang="zh-CN" altLang="en-US"/>
        </a:p>
      </dgm:t>
    </dgm:pt>
    <dgm:pt modelId="{C68E85CB-1722-48E0-A7F0-564EA60261FD}" type="pres">
      <dgm:prSet presAssocID="{B9D96984-FFF6-47DC-B81A-F9DB646F0CAF}" presName="hierChild3" presStyleCnt="0"/>
      <dgm:spPr/>
    </dgm:pt>
    <dgm:pt modelId="{6D31FE29-3E62-4FA8-B613-EA83EF6F1EF4}" type="pres">
      <dgm:prSet presAssocID="{BAEAF211-C91B-4901-8DB5-1452DBDB85BA}" presName="bgShapesFlow" presStyleCnt="0"/>
      <dgm:spPr/>
    </dgm:pt>
  </dgm:ptLst>
  <dgm:cxnLst>
    <dgm:cxn modelId="{5D223E0B-5148-4883-B76E-8278EE30DDCB}" type="presOf" srcId="{D8F0326F-E94D-4A79-A725-C3DFE478FBF3}" destId="{BB161C74-5D17-4A8B-BEBB-FF32A1F57B40}" srcOrd="0" destOrd="0" presId="urn:microsoft.com/office/officeart/2005/8/layout/hierarchy5"/>
    <dgm:cxn modelId="{C49437F0-627B-44C9-A09C-A7E4CF2CC94D}" type="presOf" srcId="{7D297BA5-BF59-4CDB-858B-229DB4075684}" destId="{7430D6B1-31FE-4D5C-BCD3-24947320C32C}" srcOrd="0" destOrd="0" presId="urn:microsoft.com/office/officeart/2005/8/layout/hierarchy5"/>
    <dgm:cxn modelId="{0E0925CD-26C3-43C8-B6F7-E8662ABF51B9}" type="presOf" srcId="{81880889-AA3D-4FE4-9137-F7ED22EA4FE1}" destId="{1D120EC4-87A3-4AB2-B0A0-E368A38A8BEA}" srcOrd="0" destOrd="0" presId="urn:microsoft.com/office/officeart/2005/8/layout/hierarchy5"/>
    <dgm:cxn modelId="{50E3343A-8A74-4C8A-B875-4348EE1A29A0}" type="presOf" srcId="{F02FC048-A199-4FDD-BC73-8F475B13FEDF}" destId="{04292FD9-7705-47FB-AC34-7B50581B4B8A}" srcOrd="0" destOrd="0" presId="urn:microsoft.com/office/officeart/2005/8/layout/hierarchy5"/>
    <dgm:cxn modelId="{A1E6CC46-5B9F-4424-85F7-550538D98FB8}" type="presOf" srcId="{451B4A61-632A-4A1F-862D-6313A0D548C9}" destId="{424A9736-6A7C-4BF1-951B-CB218ECBD83B}" srcOrd="1" destOrd="0" presId="urn:microsoft.com/office/officeart/2005/8/layout/hierarchy5"/>
    <dgm:cxn modelId="{C3EB50FE-F1AA-4D56-8C1E-B1E70F166E4D}" type="presOf" srcId="{D7EF7286-7615-4C74-9C38-B503727D4271}" destId="{5E012064-4FCF-4FE3-850A-0418D990A782}" srcOrd="1" destOrd="0" presId="urn:microsoft.com/office/officeart/2005/8/layout/hierarchy5"/>
    <dgm:cxn modelId="{BF28AAA8-CE3A-4174-8BA1-57C5A7C57DAD}" type="presOf" srcId="{1BB9B744-47FA-47EB-85C0-BBF9F079870E}" destId="{9984129D-F747-4227-920F-8D61C8EC569E}" srcOrd="0" destOrd="0" presId="urn:microsoft.com/office/officeart/2005/8/layout/hierarchy5"/>
    <dgm:cxn modelId="{048ED6A1-416E-4B2A-A795-BEE5130E81E0}" type="presOf" srcId="{CD3B1C0A-B86C-4043-90AB-A9E7188F77D5}" destId="{CF186EDE-3630-4E80-AC22-E273D0724340}" srcOrd="0" destOrd="0" presId="urn:microsoft.com/office/officeart/2005/8/layout/hierarchy5"/>
    <dgm:cxn modelId="{99C161E2-40D2-406E-9AD3-54B7BA95D795}" type="presOf" srcId="{601FADC0-3DA5-4F03-AA91-499EDA3321E4}" destId="{AAE408E0-AA9F-426D-AC1F-DE79BADC3CCA}" srcOrd="0" destOrd="0" presId="urn:microsoft.com/office/officeart/2005/8/layout/hierarchy5"/>
    <dgm:cxn modelId="{E7E66902-425C-442B-9681-4EA11D558BDF}" type="presOf" srcId="{451B4A61-632A-4A1F-862D-6313A0D548C9}" destId="{1DC3397F-FE70-4B06-8A0F-0F32AB1C2F05}" srcOrd="0" destOrd="0" presId="urn:microsoft.com/office/officeart/2005/8/layout/hierarchy5"/>
    <dgm:cxn modelId="{46D8A023-F963-4D3A-8408-AD4E8AADD817}" type="presOf" srcId="{7C1A75C4-3842-494C-BDE5-E9659FA62FA8}" destId="{1948BDC8-9AED-409D-9E1A-74D5DDC3BD71}" srcOrd="1" destOrd="0" presId="urn:microsoft.com/office/officeart/2005/8/layout/hierarchy5"/>
    <dgm:cxn modelId="{08AD9F6B-A91F-45BC-8530-08DB8787A81F}" type="presOf" srcId="{6E811764-A4CE-4016-8EE4-9C36A22FF1AA}" destId="{161F2ABB-C36E-40CB-9A94-2A30E1403885}" srcOrd="1" destOrd="0" presId="urn:microsoft.com/office/officeart/2005/8/layout/hierarchy5"/>
    <dgm:cxn modelId="{D758F546-292A-435B-AE70-EC425D6A63BD}" type="presOf" srcId="{B9D96984-FFF6-47DC-B81A-F9DB646F0CAF}" destId="{44B6CF9C-E84F-43D1-8089-97A4C04E1328}" srcOrd="0" destOrd="0" presId="urn:microsoft.com/office/officeart/2005/8/layout/hierarchy5"/>
    <dgm:cxn modelId="{D12069C2-FF6B-450F-9FDA-16EE41D754EC}" type="presOf" srcId="{691B3800-889E-4950-9172-781812381D02}" destId="{D6768357-D827-4725-B3B4-3CE64B93CBF8}" srcOrd="1" destOrd="0" presId="urn:microsoft.com/office/officeart/2005/8/layout/hierarchy5"/>
    <dgm:cxn modelId="{3F71518F-51B7-47F5-83A9-78F58BAFDB0B}" type="presOf" srcId="{595636B9-4A83-43EF-A5A6-A4127DC7BF06}" destId="{38FD9AA2-1F9C-476B-9FA9-3A79AC1283A9}" srcOrd="1" destOrd="0" presId="urn:microsoft.com/office/officeart/2005/8/layout/hierarchy5"/>
    <dgm:cxn modelId="{E45E4B12-BBB0-4182-88D5-E33DF4D28B0B}" type="presOf" srcId="{62189836-F2AC-4713-912F-5E3EBC634F86}" destId="{4B152967-4E1E-46D0-86CF-EA4E941F7BB9}" srcOrd="1" destOrd="0" presId="urn:microsoft.com/office/officeart/2005/8/layout/hierarchy5"/>
    <dgm:cxn modelId="{8AEE8CCF-F19B-43AA-AE14-12B9DF44A082}" type="presOf" srcId="{087815D9-3D39-4921-859E-EC7B5D8E9290}" destId="{339617C9-22E6-45E5-B500-3E8F00FE37A0}" srcOrd="1" destOrd="0" presId="urn:microsoft.com/office/officeart/2005/8/layout/hierarchy5"/>
    <dgm:cxn modelId="{92D7D106-5C05-40E3-AB74-C61FFD8C7E97}" srcId="{F3BABB19-1C89-44F6-8259-41955883CCE9}" destId="{74807E8B-949D-4067-BB68-84FD36820415}" srcOrd="1" destOrd="0" parTransId="{CD3B1C0A-B86C-4043-90AB-A9E7188F77D5}" sibTransId="{EDF1AF63-19B4-4ACB-B081-23255323B125}"/>
    <dgm:cxn modelId="{B2456385-3B1F-4B62-9824-5B709DA38E65}" type="presOf" srcId="{EF06E555-0E6E-4705-9B9A-08A5845FFEEF}" destId="{1D33E72F-4F00-4D45-A058-4551F1B63826}" srcOrd="1" destOrd="0" presId="urn:microsoft.com/office/officeart/2005/8/layout/hierarchy5"/>
    <dgm:cxn modelId="{D26C6EC1-AE43-430C-B033-AD94D282FD13}" type="presOf" srcId="{40A8D9E3-178E-472A-A11B-D229A6EF798E}" destId="{A75F4576-3602-41C9-9D3C-F61E1DED29FA}" srcOrd="0" destOrd="0" presId="urn:microsoft.com/office/officeart/2005/8/layout/hierarchy5"/>
    <dgm:cxn modelId="{3967018C-9A04-4A11-8271-78536669F0D5}" srcId="{6A5AAE34-261A-4AEF-9551-C47CAE861780}" destId="{2920118D-4A35-4805-80B7-237591917A8C}" srcOrd="3" destOrd="0" parTransId="{62189836-F2AC-4713-912F-5E3EBC634F86}" sibTransId="{3460D1F6-ED90-4352-A7B4-0A6DF75CE769}"/>
    <dgm:cxn modelId="{252F3951-B1C3-44C2-955F-5649538404C7}" type="presOf" srcId="{5EA9251A-0683-4BE3-A484-8C516DF3D31E}" destId="{0C5DADEF-4135-4CE2-8F00-6DDE15E37FC2}" srcOrd="0" destOrd="0" presId="urn:microsoft.com/office/officeart/2005/8/layout/hierarchy5"/>
    <dgm:cxn modelId="{C4A6E5FD-5E21-4747-829A-797881AC96E7}" type="presOf" srcId="{29A22B4F-F785-4932-8356-5A5FC7A622B4}" destId="{5E82EEAE-C99B-4076-8020-DCEE48248E66}" srcOrd="0" destOrd="0" presId="urn:microsoft.com/office/officeart/2005/8/layout/hierarchy5"/>
    <dgm:cxn modelId="{D9029728-6CB2-4654-B715-F100E420CBFC}" type="presOf" srcId="{29A22B4F-F785-4932-8356-5A5FC7A622B4}" destId="{0E081D47-0FBD-4DFE-BA42-BA139EA5B55F}" srcOrd="1" destOrd="0" presId="urn:microsoft.com/office/officeart/2005/8/layout/hierarchy5"/>
    <dgm:cxn modelId="{23B11F40-7BF0-499A-AABF-FB93BC88091D}" type="presOf" srcId="{7C1A75C4-3842-494C-BDE5-E9659FA62FA8}" destId="{6FF093CE-999B-4A06-938B-FEF02766865D}" srcOrd="0" destOrd="0" presId="urn:microsoft.com/office/officeart/2005/8/layout/hierarchy5"/>
    <dgm:cxn modelId="{22129954-373F-429A-8A79-95F30A41B77D}" type="presOf" srcId="{74807E8B-949D-4067-BB68-84FD36820415}" destId="{5D4B19B7-5CCF-4932-BE1D-E44C03394353}" srcOrd="0" destOrd="0" presId="urn:microsoft.com/office/officeart/2005/8/layout/hierarchy5"/>
    <dgm:cxn modelId="{11FCC6FB-B59F-4AAA-94E6-403FB0E55A9B}" type="presOf" srcId="{DB145A8F-804C-4D03-BBB3-0DEBADD9507B}" destId="{FC741929-08FC-4CB2-A48C-5574FEA81CFC}" srcOrd="1" destOrd="0" presId="urn:microsoft.com/office/officeart/2005/8/layout/hierarchy5"/>
    <dgm:cxn modelId="{CEC94FB7-6B77-4AE7-B09B-CF1EB272389C}" type="presOf" srcId="{33257D0D-9E4A-4DD3-A36B-58A06DE826E9}" destId="{D71140F6-6E90-4ACE-BC1C-5D37ED4A0792}" srcOrd="1" destOrd="0" presId="urn:microsoft.com/office/officeart/2005/8/layout/hierarchy5"/>
    <dgm:cxn modelId="{635A5213-2231-4C94-AB4D-98B7018EF8D9}" type="presOf" srcId="{D152B756-1670-4B82-BFA4-B439223B2D04}" destId="{755B3950-1F28-44D6-A5CA-09D7C8441212}" srcOrd="0" destOrd="0" presId="urn:microsoft.com/office/officeart/2005/8/layout/hierarchy5"/>
    <dgm:cxn modelId="{376C4659-469B-4C40-BA37-25AF03B49824}" srcId="{6E479C77-EAA2-4C57-9C4D-A8969329F6E8}" destId="{2FC42DCF-0593-4A67-8633-F980D117539B}" srcOrd="1" destOrd="0" parTransId="{7E2AE07E-CEF9-4F57-AA2E-8BBAC3C2EF62}" sibTransId="{D3AFA08E-FE35-4A38-AE46-27D43FB6F408}"/>
    <dgm:cxn modelId="{4C4A037A-C161-4746-B613-2554D6F89949}" type="presOf" srcId="{C62150AC-A530-446A-817E-C2BA58A21C93}" destId="{8EA54F49-8E96-4202-B96A-DFAEDFAA6736}" srcOrd="1" destOrd="0" presId="urn:microsoft.com/office/officeart/2005/8/layout/hierarchy5"/>
    <dgm:cxn modelId="{F17C14AD-2237-490D-8F0F-C47F35BA2CBD}" type="presOf" srcId="{7E2AE07E-CEF9-4F57-AA2E-8BBAC3C2EF62}" destId="{E5868C75-1D5D-4A79-B92F-BB057253B8FF}" srcOrd="1" destOrd="0" presId="urn:microsoft.com/office/officeart/2005/8/layout/hierarchy5"/>
    <dgm:cxn modelId="{319001DB-595E-40CB-A8D8-F8E41A7DA5B3}" srcId="{F02FC048-A199-4FDD-BC73-8F475B13FEDF}" destId="{FF146920-E9C7-49B8-BD72-C6510F461EB3}" srcOrd="1" destOrd="0" parTransId="{894CF66E-2E84-44A8-A9D5-F6800AD0BA11}" sibTransId="{812123C7-3C44-4F27-8808-1F43363F2519}"/>
    <dgm:cxn modelId="{93607C4E-AE5C-4556-B804-7EF2620A41B8}" srcId="{3193324E-CD0D-4032-B9EA-3E0461C51106}" destId="{1BB9B744-47FA-47EB-85C0-BBF9F079870E}" srcOrd="0" destOrd="0" parTransId="{601FADC0-3DA5-4F03-AA91-499EDA3321E4}" sibTransId="{C72715C7-1426-45B6-97D2-E7902B09DB46}"/>
    <dgm:cxn modelId="{3CA003EC-77D9-4305-B18C-6563442C0CE8}" type="presOf" srcId="{702C8EA7-B0AC-44FB-86E4-80FC9E0AB127}" destId="{B11CCF65-45DB-41E6-9EF1-6C8C6433630C}" srcOrd="0" destOrd="0" presId="urn:microsoft.com/office/officeart/2005/8/layout/hierarchy5"/>
    <dgm:cxn modelId="{1EA8CCDF-07CD-4D90-B04A-FAF6A53CA6E2}" type="presOf" srcId="{D7EF7286-7615-4C74-9C38-B503727D4271}" destId="{52009CC4-C4CE-4FDE-949C-91C2B2DF0440}" srcOrd="0" destOrd="0" presId="urn:microsoft.com/office/officeart/2005/8/layout/hierarchy5"/>
    <dgm:cxn modelId="{93BD2FF5-A6F3-40D0-8D31-5268C3A4EFE2}" srcId="{6A5AAE34-261A-4AEF-9551-C47CAE861780}" destId="{3FBA7094-AA9A-4006-B6D7-36C6876C3EC2}" srcOrd="4" destOrd="0" parTransId="{D8F0326F-E94D-4A79-A725-C3DFE478FBF3}" sibTransId="{55CB63AD-D785-4668-BA14-90C8472CE47E}"/>
    <dgm:cxn modelId="{9FDDC6D7-DBA0-437C-B49D-5ABC27671F2F}" type="presOf" srcId="{B452D0A4-E7DA-4757-A780-6529AC57654F}" destId="{ADBD8D7E-A132-4565-9DBC-42FC8F55434A}" srcOrd="0" destOrd="0" presId="urn:microsoft.com/office/officeart/2005/8/layout/hierarchy5"/>
    <dgm:cxn modelId="{E61FA10D-291F-4BF3-B7D3-D72AA361F034}" type="presOf" srcId="{3FBA7094-AA9A-4006-B6D7-36C6876C3EC2}" destId="{C3C469D2-C74C-4E0C-A3CC-651A5DCC4679}" srcOrd="0" destOrd="0" presId="urn:microsoft.com/office/officeart/2005/8/layout/hierarchy5"/>
    <dgm:cxn modelId="{E7DC53A5-1B5D-4CAA-AE17-74B3BBB6D8E7}" srcId="{BAEAF211-C91B-4901-8DB5-1452DBDB85BA}" destId="{F3BABB19-1C89-44F6-8259-41955883CCE9}" srcOrd="0" destOrd="0" parTransId="{389390D2-02CB-4821-A354-B94131318171}" sibTransId="{6576CF7B-A65B-4CAA-BCE7-B3D6561399BB}"/>
    <dgm:cxn modelId="{15261F40-6359-4A3C-BD02-36887A635AC1}" type="presOf" srcId="{62189836-F2AC-4713-912F-5E3EBC634F86}" destId="{C48DF78C-B69A-418A-93C1-56630253A31C}" srcOrd="0" destOrd="0" presId="urn:microsoft.com/office/officeart/2005/8/layout/hierarchy5"/>
    <dgm:cxn modelId="{97F148AE-FA34-48ED-897D-7F73C4804273}" type="presOf" srcId="{894CF66E-2E84-44A8-A9D5-F6800AD0BA11}" destId="{BEB28BD2-108B-4E07-BF15-DF9220976D89}" srcOrd="1" destOrd="0" presId="urn:microsoft.com/office/officeart/2005/8/layout/hierarchy5"/>
    <dgm:cxn modelId="{7DE83FBC-FD03-4F27-92F5-05C25C31E206}" type="presOf" srcId="{FF146920-E9C7-49B8-BD72-C6510F461EB3}" destId="{B5C5F468-69B5-488A-A100-4A02998BE83B}" srcOrd="0" destOrd="0" presId="urn:microsoft.com/office/officeart/2005/8/layout/hierarchy5"/>
    <dgm:cxn modelId="{3E0C74C1-0A61-49D6-8DEF-970EA5FA0A39}" type="presOf" srcId="{F3BABB19-1C89-44F6-8259-41955883CCE9}" destId="{68ED3C8A-8A96-4BD2-9E0F-FDC319DD8EBD}" srcOrd="0" destOrd="0" presId="urn:microsoft.com/office/officeart/2005/8/layout/hierarchy5"/>
    <dgm:cxn modelId="{A0A6CCFE-099A-4523-AB0D-51E6404AC58D}" type="presOf" srcId="{EF06E555-0E6E-4705-9B9A-08A5845FFEEF}" destId="{3336DCEC-36F0-43AB-B66C-034CFDAAB89B}" srcOrd="0" destOrd="0" presId="urn:microsoft.com/office/officeart/2005/8/layout/hierarchy5"/>
    <dgm:cxn modelId="{D595B25C-D376-4FDD-B6A6-531ED8CE7AD3}" srcId="{F3BABB19-1C89-44F6-8259-41955883CCE9}" destId="{05B9DA96-4816-4749-9870-97C8ED499D0B}" srcOrd="2" destOrd="0" parTransId="{5FFBEBDA-2B7B-451F-8B29-C83E854559C0}" sibTransId="{602D51C4-28F4-4282-A01C-4476471868CB}"/>
    <dgm:cxn modelId="{E474CB03-E001-4A9B-BF4C-58B1A8AAADC0}" srcId="{740F4A99-071A-4744-A1BF-198361CF8115}" destId="{581A3925-9E17-4864-ACEC-518CAAEDF5DA}" srcOrd="2" destOrd="0" parTransId="{1B839688-0E47-464B-8AC3-68D2DDE0BA76}" sibTransId="{EBF5AD96-59FE-4890-A249-5AAAF06C869E}"/>
    <dgm:cxn modelId="{AC97890D-CD76-45BE-8529-69E197D962BF}" type="presOf" srcId="{49989544-3552-4EE0-BA63-BFD68A4318CA}" destId="{8AF9F3C5-5903-4909-8B4E-2994D1BBA781}" srcOrd="0" destOrd="0" presId="urn:microsoft.com/office/officeart/2005/8/layout/hierarchy5"/>
    <dgm:cxn modelId="{9F3D0B47-66CC-4F49-8EE0-265BFDB38202}" type="presOf" srcId="{601FADC0-3DA5-4F03-AA91-499EDA3321E4}" destId="{6A7A7BB3-456B-40D2-869D-3FA842A19C35}" srcOrd="1" destOrd="0" presId="urn:microsoft.com/office/officeart/2005/8/layout/hierarchy5"/>
    <dgm:cxn modelId="{74A21830-C9FF-494B-B933-B81090F5E3BC}" type="presOf" srcId="{81880889-AA3D-4FE4-9137-F7ED22EA4FE1}" destId="{DF28A517-8A31-4531-B775-23A35B0C1746}" srcOrd="1" destOrd="0" presId="urn:microsoft.com/office/officeart/2005/8/layout/hierarchy5"/>
    <dgm:cxn modelId="{ED8DF9EA-0FCF-4063-8D23-E1C0485F173C}" type="presOf" srcId="{2920118D-4A35-4805-80B7-237591917A8C}" destId="{BBBDE035-0650-490A-9188-695DFBFB96DE}" srcOrd="0" destOrd="0" presId="urn:microsoft.com/office/officeart/2005/8/layout/hierarchy5"/>
    <dgm:cxn modelId="{4A6D36D5-495D-4275-BD64-A4EB453E5FFB}" type="presOf" srcId="{3193324E-CD0D-4032-B9EA-3E0461C51106}" destId="{59211F0A-397B-4DD8-B269-D9B11A406519}" srcOrd="0" destOrd="0" presId="urn:microsoft.com/office/officeart/2005/8/layout/hierarchy5"/>
    <dgm:cxn modelId="{2852CBF5-D6A3-469E-A276-9E3E254EC5FE}" type="presOf" srcId="{087815D9-3D39-4921-859E-EC7B5D8E9290}" destId="{20E78BB9-9F61-4010-A01E-2DAF7B53036E}" srcOrd="0" destOrd="0" presId="urn:microsoft.com/office/officeart/2005/8/layout/hierarchy5"/>
    <dgm:cxn modelId="{3A4B22B6-946A-48C4-9836-8EED2B4E4857}" srcId="{4281FFC9-B7ED-422C-A73C-A0F7FDB4AC1E}" destId="{F02FC048-A199-4FDD-BC73-8F475B13FEDF}" srcOrd="1" destOrd="0" parTransId="{691B3800-889E-4950-9172-781812381D02}" sibTransId="{F9CCB46D-C8B2-4C0D-9B65-C867F18D367E}"/>
    <dgm:cxn modelId="{21C1ECD3-B1D9-4177-B472-B4F68CA84848}" type="presOf" srcId="{1B839688-0E47-464B-8AC3-68D2DDE0BA76}" destId="{8335D791-4E06-4F4D-B109-B6794B507224}" srcOrd="1" destOrd="0" presId="urn:microsoft.com/office/officeart/2005/8/layout/hierarchy5"/>
    <dgm:cxn modelId="{4E35F178-7200-4997-8F71-44C0874CE332}" type="presOf" srcId="{740F4A99-071A-4744-A1BF-198361CF8115}" destId="{FB0C826F-A28D-4E51-8B13-ADF5EBFC3EE7}" srcOrd="0" destOrd="0" presId="urn:microsoft.com/office/officeart/2005/8/layout/hierarchy5"/>
    <dgm:cxn modelId="{3CFEB704-E261-4806-BA78-43EDEE3DA563}" srcId="{74807E8B-949D-4067-BB68-84FD36820415}" destId="{6E479C77-EAA2-4C57-9C4D-A8969329F6E8}" srcOrd="1" destOrd="0" parTransId="{451B4A61-632A-4A1F-862D-6313A0D548C9}" sibTransId="{82899492-4C35-44F3-A7F1-5022526CE0A5}"/>
    <dgm:cxn modelId="{BD6ACF9A-4279-4529-92E8-0BAA02D5484F}" type="presOf" srcId="{E448EADE-DD1F-4957-BA6D-7B461A91585F}" destId="{F58EDD4A-A4C5-4409-9CEF-D50316B530B3}" srcOrd="1" destOrd="0" presId="urn:microsoft.com/office/officeart/2005/8/layout/hierarchy5"/>
    <dgm:cxn modelId="{3C94954B-18B5-453B-A82E-63F0AF1E9862}" type="presOf" srcId="{CDB382A8-8E59-41AB-98F3-A0D6F979D5E6}" destId="{DEFECD93-4FA6-467D-B58B-7883E6F1BD0C}" srcOrd="0" destOrd="0" presId="urn:microsoft.com/office/officeart/2005/8/layout/hierarchy5"/>
    <dgm:cxn modelId="{70E75080-99FF-4F77-A3BB-75AB95DDCAB5}" srcId="{F3BABB19-1C89-44F6-8259-41955883CCE9}" destId="{740F4A99-071A-4744-A1BF-198361CF8115}" srcOrd="3" destOrd="0" parTransId="{5EA9251A-0683-4BE3-A484-8C516DF3D31E}" sibTransId="{5181A5D6-82E0-48CA-9CD1-336B56110433}"/>
    <dgm:cxn modelId="{DC61C83E-7750-4D60-83C7-9AC802F42750}" srcId="{05B9DA96-4816-4749-9870-97C8ED499D0B}" destId="{49989544-3552-4EE0-BA63-BFD68A4318CA}" srcOrd="2" destOrd="0" parTransId="{DCCF4BF8-1F0C-4149-AA1E-00FEEE006957}" sibTransId="{9F884343-8BA0-4317-B594-70CEF16EF352}"/>
    <dgm:cxn modelId="{EAADC35E-813B-45F1-8915-06A74CBE6645}" type="presOf" srcId="{6E479C77-EAA2-4C57-9C4D-A8969329F6E8}" destId="{99057662-9B03-48DF-884E-9B3A97A94F60}" srcOrd="0" destOrd="0" presId="urn:microsoft.com/office/officeart/2005/8/layout/hierarchy5"/>
    <dgm:cxn modelId="{477917B9-AA5D-447D-91A0-8DBEBDC34155}" type="presOf" srcId="{ABE28E5C-FEEA-4FCF-99B8-FA31ED05FB52}" destId="{46E402E2-664D-46C5-A42B-02906E548379}" srcOrd="1" destOrd="0" presId="urn:microsoft.com/office/officeart/2005/8/layout/hierarchy5"/>
    <dgm:cxn modelId="{532E4555-323C-442A-ACCE-CBD6031031C2}" type="presOf" srcId="{BAEAF211-C91B-4901-8DB5-1452DBDB85BA}" destId="{6698835D-924C-4580-9BF7-6D96424D706E}" srcOrd="0" destOrd="0" presId="urn:microsoft.com/office/officeart/2005/8/layout/hierarchy5"/>
    <dgm:cxn modelId="{7FEC3C9B-827D-4AD0-9B71-E9381CB3F774}" srcId="{4281FFC9-B7ED-422C-A73C-A0F7FDB4AC1E}" destId="{6A5AAE34-261A-4AEF-9551-C47CAE861780}" srcOrd="0" destOrd="0" parTransId="{E448EADE-DD1F-4957-BA6D-7B461A91585F}" sibTransId="{61ECA593-5BBF-4749-BBB6-9A8AB9FF4192}"/>
    <dgm:cxn modelId="{F2CBBBD4-5118-4406-B238-9C5B60C3C341}" srcId="{05B9DA96-4816-4749-9870-97C8ED499D0B}" destId="{0CD8A83E-29E3-4A44-92DA-41BC4EAE5BF2}" srcOrd="0" destOrd="0" parTransId="{087815D9-3D39-4921-859E-EC7B5D8E9290}" sibTransId="{0A7F07E8-69D6-4013-8B7C-2FEB328B5DE7}"/>
    <dgm:cxn modelId="{ED2B6BF0-5D28-4C3A-B2FE-064332F0237E}" type="presOf" srcId="{5FFBEBDA-2B7B-451F-8B29-C83E854559C0}" destId="{590A67F4-896D-4A1F-BE77-BBCF82694E9B}" srcOrd="0" destOrd="0" presId="urn:microsoft.com/office/officeart/2005/8/layout/hierarchy5"/>
    <dgm:cxn modelId="{46B1B43B-308B-4FEC-810F-A12BA8B37CA6}" type="presOf" srcId="{581A3925-9E17-4864-ACEC-518CAAEDF5DA}" destId="{BC93FEB1-85F0-4448-AB29-F0E68CD1336B}" srcOrd="0" destOrd="0" presId="urn:microsoft.com/office/officeart/2005/8/layout/hierarchy5"/>
    <dgm:cxn modelId="{B33A6E7A-1007-42D7-B3D5-412B187DC2B3}" type="presOf" srcId="{B452D0A4-E7DA-4757-A780-6529AC57654F}" destId="{383B5F76-837A-4BA0-9B0B-5A739535AA14}" srcOrd="1" destOrd="0" presId="urn:microsoft.com/office/officeart/2005/8/layout/hierarchy5"/>
    <dgm:cxn modelId="{680E818B-B1F2-49FE-A838-F92B3D8490DB}" type="presOf" srcId="{7E2AE07E-CEF9-4F57-AA2E-8BBAC3C2EF62}" destId="{C9F3E1A1-9067-4902-87B3-5F11128CB2A7}" srcOrd="0" destOrd="0" presId="urn:microsoft.com/office/officeart/2005/8/layout/hierarchy5"/>
    <dgm:cxn modelId="{EB50917D-D597-4CD2-B944-69D9DB61CFA3}" type="presOf" srcId="{D0085E54-62EF-4E14-8DA6-B69F838AD47B}" destId="{440F2009-DC75-48DD-BAA3-0D58CD6381CC}" srcOrd="0" destOrd="0" presId="urn:microsoft.com/office/officeart/2005/8/layout/hierarchy5"/>
    <dgm:cxn modelId="{4CEAA139-5D03-44F2-B87B-48A41C80A27E}" srcId="{740F4A99-071A-4744-A1BF-198361CF8115}" destId="{59920F13-B658-465C-A25D-AF622AA1812D}" srcOrd="3" destOrd="0" parTransId="{CDB382A8-8E59-41AB-98F3-A0D6F979D5E6}" sibTransId="{AA7FCCB7-39DE-465B-9BF8-159CD360524B}"/>
    <dgm:cxn modelId="{620F16FA-14D7-4F52-9D15-BEE30E492EEF}" type="presOf" srcId="{D8F0326F-E94D-4A79-A725-C3DFE478FBF3}" destId="{9EB13C06-0290-4588-8C71-16681DAAF9AC}" srcOrd="1" destOrd="0" presId="urn:microsoft.com/office/officeart/2005/8/layout/hierarchy5"/>
    <dgm:cxn modelId="{BB23EC3F-4C09-4BAB-9CEF-67E91A2F5D36}" type="presOf" srcId="{A395B6C5-7689-4D15-9E98-7BAE4628B178}" destId="{E7FA86A3-BB26-4EE8-A5B6-A982C39D289F}" srcOrd="0" destOrd="0" presId="urn:microsoft.com/office/officeart/2005/8/layout/hierarchy5"/>
    <dgm:cxn modelId="{4868E5BD-424E-4D4E-9BB5-B4B03C5CDBB8}" type="presOf" srcId="{CD3B1C0A-B86C-4043-90AB-A9E7188F77D5}" destId="{8899651B-1C1E-4810-B6C0-24B33642976A}" srcOrd="1" destOrd="0" presId="urn:microsoft.com/office/officeart/2005/8/layout/hierarchy5"/>
    <dgm:cxn modelId="{A2DE06B0-4EE0-4C65-AA40-03157BB1E2CE}" type="presOf" srcId="{E448EADE-DD1F-4957-BA6D-7B461A91585F}" destId="{AFA45775-796D-429B-B8F8-6802E91BCA36}" srcOrd="0" destOrd="0" presId="urn:microsoft.com/office/officeart/2005/8/layout/hierarchy5"/>
    <dgm:cxn modelId="{83AAE4B3-346E-4B26-9F45-4EC084CB96C0}" srcId="{6A5AAE34-261A-4AEF-9551-C47CAE861780}" destId="{7D297BA5-BF59-4CDB-858B-229DB4075684}" srcOrd="1" destOrd="0" parTransId="{595636B9-4A83-43EF-A5A6-A4127DC7BF06}" sibTransId="{D2630059-560A-4742-93F4-4223B4EB9955}"/>
    <dgm:cxn modelId="{CDC2B955-FA33-439E-BBCB-2E0331662B6F}" type="presOf" srcId="{3280BBC7-FD73-4068-8D32-150DADFBD53E}" destId="{BEA7BD2A-456C-4E8B-8419-D84AAE649CA3}" srcOrd="0" destOrd="0" presId="urn:microsoft.com/office/officeart/2005/8/layout/hierarchy5"/>
    <dgm:cxn modelId="{CFE54DAA-AE72-44A6-860B-F895DD8589B1}" srcId="{3193324E-CD0D-4032-B9EA-3E0461C51106}" destId="{8B29D5F0-17EA-4ED7-8F38-D83B70388CFA}" srcOrd="2" destOrd="0" parTransId="{DB145A8F-804C-4D03-BBB3-0DEBADD9507B}" sibTransId="{C7EF7452-51C3-458C-9BA4-B2E77398681D}"/>
    <dgm:cxn modelId="{518DA390-261F-4750-980B-DBED209C1037}" type="presOf" srcId="{59920F13-B658-465C-A25D-AF622AA1812D}" destId="{28D929C4-077F-4F89-9F9A-0F02F315BA06}" srcOrd="0" destOrd="0" presId="urn:microsoft.com/office/officeart/2005/8/layout/hierarchy5"/>
    <dgm:cxn modelId="{89EAF56F-CEC3-44A5-BCCF-8E19429F7CC3}" type="presOf" srcId="{CA972C1F-E740-4944-859D-4AF3737E496A}" destId="{C9B6D04D-C3F5-4FE2-AD55-1AAF4D0623DE}" srcOrd="1" destOrd="0" presId="urn:microsoft.com/office/officeart/2005/8/layout/hierarchy5"/>
    <dgm:cxn modelId="{B2EDFB57-BF72-4616-AE4E-E68E877790A9}" type="presOf" srcId="{A395B6C5-7689-4D15-9E98-7BAE4628B178}" destId="{34BD1B90-F83E-46A5-A370-35B51212A986}" srcOrd="1" destOrd="0" presId="urn:microsoft.com/office/officeart/2005/8/layout/hierarchy5"/>
    <dgm:cxn modelId="{C7576106-9548-4572-AA1F-6706FAB98063}" type="presOf" srcId="{2FC42DCF-0593-4A67-8633-F980D117539B}" destId="{A684D497-9329-4D1D-B547-A22AE68FB795}" srcOrd="0" destOrd="0" presId="urn:microsoft.com/office/officeart/2005/8/layout/hierarchy5"/>
    <dgm:cxn modelId="{3BF90340-0C22-4476-B5DB-6CB811A8988B}" type="presOf" srcId="{DCCF4BF8-1F0C-4149-AA1E-00FEEE006957}" destId="{2AAD46D6-4822-4DC3-A1C7-6D9A2C88330A}" srcOrd="1" destOrd="0" presId="urn:microsoft.com/office/officeart/2005/8/layout/hierarchy5"/>
    <dgm:cxn modelId="{728F09B5-87F2-4F15-973E-58339BBFA82F}" srcId="{740F4A99-071A-4744-A1BF-198361CF8115}" destId="{D152B756-1670-4B82-BFA4-B439223B2D04}" srcOrd="1" destOrd="0" parTransId="{33257D0D-9E4A-4DD3-A36B-58A06DE826E9}" sibTransId="{C74F782E-23DE-4CA9-80E5-B77596F47BB1}"/>
    <dgm:cxn modelId="{B4486AF1-85BE-45E7-99B6-3AE0FBA9136E}" type="presOf" srcId="{4281FFC9-B7ED-422C-A73C-A0F7FDB4AC1E}" destId="{6BBCDA0D-3E21-4048-80D5-85AFEBF2CEDB}" srcOrd="0" destOrd="0" presId="urn:microsoft.com/office/officeart/2005/8/layout/hierarchy5"/>
    <dgm:cxn modelId="{02C56D12-1696-4531-84DF-B40BE3585222}" srcId="{6E479C77-EAA2-4C57-9C4D-A8969329F6E8}" destId="{A1EB724B-7729-4376-8F09-3B4FB42428AA}" srcOrd="0" destOrd="0" parTransId="{A395B6C5-7689-4D15-9E98-7BAE4628B178}" sibTransId="{4710E345-B04F-4679-97D5-38989DC3068D}"/>
    <dgm:cxn modelId="{E428ACED-60D7-4AA1-ADFD-056EF434130F}" type="presOf" srcId="{1B839688-0E47-464B-8AC3-68D2DDE0BA76}" destId="{232A220F-AF30-46F0-8FC5-5A88810973E1}" srcOrd="0" destOrd="0" presId="urn:microsoft.com/office/officeart/2005/8/layout/hierarchy5"/>
    <dgm:cxn modelId="{7BC5CBE8-D0CB-4DCA-A0B2-9E0258DD40F6}" srcId="{3193324E-CD0D-4032-B9EA-3E0461C51106}" destId="{FD169572-F44A-40AE-BFFB-46E082292F29}" srcOrd="4" destOrd="0" parTransId="{5D0A8F71-403B-4514-A9AB-52E0DD4D8A72}" sibTransId="{FFE222D3-F4DC-4C51-B300-DD8A16FA9DBD}"/>
    <dgm:cxn modelId="{1C6787E3-EA0F-4695-B16D-7D18790776C8}" srcId="{6A5AAE34-261A-4AEF-9551-C47CAE861780}" destId="{3280BBC7-FD73-4068-8D32-150DADFBD53E}" srcOrd="0" destOrd="0" parTransId="{7C1A75C4-3842-494C-BDE5-E9659FA62FA8}" sibTransId="{88383137-4567-481B-9B5A-45C75B607954}"/>
    <dgm:cxn modelId="{F131B150-D160-40DF-A3AB-552AA1FD8613}" srcId="{3193324E-CD0D-4032-B9EA-3E0461C51106}" destId="{1187B4CA-29C0-43C7-83EE-3F31A5FCE5EF}" srcOrd="1" destOrd="0" parTransId="{81880889-AA3D-4FE4-9137-F7ED22EA4FE1}" sibTransId="{346A9080-0D5E-42CB-870F-B9CC08C19B76}"/>
    <dgm:cxn modelId="{32F19428-1892-405A-A9E7-F0AE20DE5A4A}" type="presOf" srcId="{CA972C1F-E740-4944-859D-4AF3737E496A}" destId="{33DC30EF-5990-4CB5-A30B-B3436792E39E}" srcOrd="0" destOrd="0" presId="urn:microsoft.com/office/officeart/2005/8/layout/hierarchy5"/>
    <dgm:cxn modelId="{20F5507F-27DC-400F-A843-3F0CF981BA76}" type="presOf" srcId="{595636B9-4A83-43EF-A5A6-A4127DC7BF06}" destId="{A6C56C55-9865-4D3C-AB10-6D803C91475F}" srcOrd="0" destOrd="0" presId="urn:microsoft.com/office/officeart/2005/8/layout/hierarchy5"/>
    <dgm:cxn modelId="{8AC83288-DCC7-4E66-9AE1-6C0AD559414C}" type="presOf" srcId="{6A5AAE34-261A-4AEF-9551-C47CAE861780}" destId="{E9EA9C4F-102A-4165-8CD4-8550ADFED9FA}" srcOrd="0" destOrd="0" presId="urn:microsoft.com/office/officeart/2005/8/layout/hierarchy5"/>
    <dgm:cxn modelId="{8F527140-5894-432A-8A41-FC373C16C267}" type="presOf" srcId="{5EA9251A-0683-4BE3-A484-8C516DF3D31E}" destId="{F51F0FF5-1E7C-4C2E-B5DA-347384B0AC5D}" srcOrd="1" destOrd="0" presId="urn:microsoft.com/office/officeart/2005/8/layout/hierarchy5"/>
    <dgm:cxn modelId="{2468734B-6D24-4759-8A11-0878F6AD1C2F}" type="presOf" srcId="{CDB382A8-8E59-41AB-98F3-A0D6F979D5E6}" destId="{89F90954-337C-4583-B0F0-123B31443307}" srcOrd="1" destOrd="0" presId="urn:microsoft.com/office/officeart/2005/8/layout/hierarchy5"/>
    <dgm:cxn modelId="{2A54453A-4EC2-4540-85D3-27A01B98860B}" type="presOf" srcId="{691B3800-889E-4950-9172-781812381D02}" destId="{7078F126-DC83-41D7-8738-8F1C12D9FC46}" srcOrd="0" destOrd="0" presId="urn:microsoft.com/office/officeart/2005/8/layout/hierarchy5"/>
    <dgm:cxn modelId="{92E62E30-FB4F-401E-9723-CDFA73F56120}" type="presOf" srcId="{FD169572-F44A-40AE-BFFB-46E082292F29}" destId="{D2C60486-2799-4D8B-80B9-98C6F713C62A}" srcOrd="0" destOrd="0" presId="urn:microsoft.com/office/officeart/2005/8/layout/hierarchy5"/>
    <dgm:cxn modelId="{9F2519AB-22D1-4D25-9A95-969BD021D57A}" type="presOf" srcId="{1187B4CA-29C0-43C7-83EE-3F31A5FCE5EF}" destId="{31296C61-93CE-4A1D-AA7D-DEB6EF436546}" srcOrd="0" destOrd="0" presId="urn:microsoft.com/office/officeart/2005/8/layout/hierarchy5"/>
    <dgm:cxn modelId="{99062C91-8D01-42CF-AF40-5FF5330EA21C}" type="presOf" srcId="{5FFBEBDA-2B7B-451F-8B29-C83E854559C0}" destId="{1A618CA5-4253-41D0-9453-968FDCE64358}" srcOrd="1" destOrd="0" presId="urn:microsoft.com/office/officeart/2005/8/layout/hierarchy5"/>
    <dgm:cxn modelId="{E64CB5A4-8274-4F62-82B0-2749D00A5D62}" type="presOf" srcId="{DCCF4BF8-1F0C-4149-AA1E-00FEEE006957}" destId="{3F4F5589-E7C4-4851-B52D-871FF7062CCB}" srcOrd="0" destOrd="0" presId="urn:microsoft.com/office/officeart/2005/8/layout/hierarchy5"/>
    <dgm:cxn modelId="{3A4B21AA-799F-4711-9A1F-F41EA2F1F66B}" srcId="{F02FC048-A199-4FDD-BC73-8F475B13FEDF}" destId="{49687353-3153-4E37-8559-BAB4EDDB303D}" srcOrd="0" destOrd="0" parTransId="{EF06E555-0E6E-4705-9B9A-08A5845FFEEF}" sibTransId="{8902B484-E062-4BFB-91D6-A2A74820380F}"/>
    <dgm:cxn modelId="{7AF397CB-0800-4E17-8355-614B1722AB54}" srcId="{740F4A99-071A-4744-A1BF-198361CF8115}" destId="{DF21DACC-FD32-4275-8F99-F29016E629D9}" srcOrd="0" destOrd="0" parTransId="{C62150AC-A530-446A-817E-C2BA58A21C93}" sibTransId="{F88D6D02-87C7-4DEA-935E-F1A1A0E53D38}"/>
    <dgm:cxn modelId="{E8532495-A9E7-4691-AF91-12CE60E47C03}" srcId="{74807E8B-949D-4067-BB68-84FD36820415}" destId="{3193324E-CD0D-4032-B9EA-3E0461C51106}" srcOrd="0" destOrd="0" parTransId="{CA972C1F-E740-4944-859D-4AF3737E496A}" sibTransId="{B943BA53-4E50-4FC0-B351-9005387DE2DC}"/>
    <dgm:cxn modelId="{DD28DC69-40AE-4390-802D-113B503059B6}" srcId="{740F4A99-071A-4744-A1BF-198361CF8115}" destId="{B9D96984-FFF6-47DC-B81A-F9DB646F0CAF}" srcOrd="4" destOrd="0" parTransId="{B452D0A4-E7DA-4757-A780-6529AC57654F}" sibTransId="{C392E5EF-CAC4-4FA9-B738-7A42B5147BE4}"/>
    <dgm:cxn modelId="{3A422050-0FAB-4E1F-80C0-7A4B450C98B1}" type="presOf" srcId="{8B29D5F0-17EA-4ED7-8F38-D83B70388CFA}" destId="{E56217C7-C1FD-459B-B1E9-C2704FAFF172}" srcOrd="0" destOrd="0" presId="urn:microsoft.com/office/officeart/2005/8/layout/hierarchy5"/>
    <dgm:cxn modelId="{9D4E7C2A-0AC7-4313-A98D-E8AC551422D0}" type="presOf" srcId="{DB145A8F-804C-4D03-BBB3-0DEBADD9507B}" destId="{720DF367-BC82-4269-A0F1-541175A5CEE6}" srcOrd="0" destOrd="0" presId="urn:microsoft.com/office/officeart/2005/8/layout/hierarchy5"/>
    <dgm:cxn modelId="{AB8520E3-F57F-4F76-9518-CA262482B735}" type="presOf" srcId="{33257D0D-9E4A-4DD3-A36B-58A06DE826E9}" destId="{75747AD0-8109-4B59-897D-2F34C28AA898}" srcOrd="0" destOrd="0" presId="urn:microsoft.com/office/officeart/2005/8/layout/hierarchy5"/>
    <dgm:cxn modelId="{C296D567-8DC6-45CD-B2DE-AB2DD05176FE}" srcId="{3193324E-CD0D-4032-B9EA-3E0461C51106}" destId="{40A8D9E3-178E-472A-A11B-D229A6EF798E}" srcOrd="3" destOrd="0" parTransId="{29A22B4F-F785-4932-8356-5A5FC7A622B4}" sibTransId="{9E1499BF-56F6-40CE-9CD8-40DB1E7DBCB8}"/>
    <dgm:cxn modelId="{7CD255B8-AE0B-4B33-984C-56B2CC8625AB}" srcId="{05B9DA96-4816-4749-9870-97C8ED499D0B}" destId="{D0085E54-62EF-4E14-8DA6-B69F838AD47B}" srcOrd="1" destOrd="0" parTransId="{6E811764-A4CE-4016-8EE4-9C36A22FF1AA}" sibTransId="{BF43CBF6-B847-44D0-8EBA-2A4377C483A4}"/>
    <dgm:cxn modelId="{A1483DFF-31CC-43DF-A903-92310A135D33}" type="presOf" srcId="{5D0A8F71-403B-4514-A9AB-52E0DD4D8A72}" destId="{F762647B-6AC4-42F1-AA7D-912601D8074B}" srcOrd="0" destOrd="0" presId="urn:microsoft.com/office/officeart/2005/8/layout/hierarchy5"/>
    <dgm:cxn modelId="{7891551F-34BF-4C70-BC5A-2FDC5A3BD830}" type="presOf" srcId="{ABE28E5C-FEEA-4FCF-99B8-FA31ED05FB52}" destId="{B3A8E16F-9FD5-4DE0-95CE-943A9D720560}" srcOrd="0" destOrd="0" presId="urn:microsoft.com/office/officeart/2005/8/layout/hierarchy5"/>
    <dgm:cxn modelId="{35D315DF-0106-43D1-8A78-B1EC24138083}" type="presOf" srcId="{05B9DA96-4816-4749-9870-97C8ED499D0B}" destId="{784CC4FA-D142-4FE8-9597-5CDC660316A4}" srcOrd="0" destOrd="0" presId="urn:microsoft.com/office/officeart/2005/8/layout/hierarchy5"/>
    <dgm:cxn modelId="{24EAC297-1F43-4F7B-93D5-1067C647E4DD}" srcId="{F3BABB19-1C89-44F6-8259-41955883CCE9}" destId="{4281FFC9-B7ED-422C-A73C-A0F7FDB4AC1E}" srcOrd="0" destOrd="0" parTransId="{D7EF7286-7615-4C74-9C38-B503727D4271}" sibTransId="{9CA8B719-2073-4AF6-B223-89B1D1819434}"/>
    <dgm:cxn modelId="{CF50C78D-5C21-466D-B0FE-DF3EE194FF39}" type="presOf" srcId="{C62150AC-A530-446A-817E-C2BA58A21C93}" destId="{231714D2-DA56-4712-8FE3-27AFB318C60D}" srcOrd="0" destOrd="0" presId="urn:microsoft.com/office/officeart/2005/8/layout/hierarchy5"/>
    <dgm:cxn modelId="{1C1B5CD5-9DD1-4F66-BCF7-B3CB87DE9BCC}" type="presOf" srcId="{894CF66E-2E84-44A8-A9D5-F6800AD0BA11}" destId="{81E212A5-36DF-4F8B-99CA-A5E35B4EDBA5}" srcOrd="0" destOrd="0" presId="urn:microsoft.com/office/officeart/2005/8/layout/hierarchy5"/>
    <dgm:cxn modelId="{3CA1579E-C459-4209-94CC-47B76DE86063}" type="presOf" srcId="{5D0A8F71-403B-4514-A9AB-52E0DD4D8A72}" destId="{ED1BDDBB-76E7-417B-8140-104034755BCF}" srcOrd="1" destOrd="0" presId="urn:microsoft.com/office/officeart/2005/8/layout/hierarchy5"/>
    <dgm:cxn modelId="{050312CD-A11A-4228-A87C-38761C657C85}" type="presOf" srcId="{0CD8A83E-29E3-4A44-92DA-41BC4EAE5BF2}" destId="{55A7DA0F-212E-437B-8573-74E0A649071E}" srcOrd="0" destOrd="0" presId="urn:microsoft.com/office/officeart/2005/8/layout/hierarchy5"/>
    <dgm:cxn modelId="{B528E8A4-BB78-4CCE-B900-9EC87DCC256C}" srcId="{6A5AAE34-261A-4AEF-9551-C47CAE861780}" destId="{702C8EA7-B0AC-44FB-86E4-80FC9E0AB127}" srcOrd="2" destOrd="0" parTransId="{ABE28E5C-FEEA-4FCF-99B8-FA31ED05FB52}" sibTransId="{F27DEB55-8FE4-4D50-B844-D1908FD1EB06}"/>
    <dgm:cxn modelId="{B8985194-6E35-414F-8793-EB04FF43C2F1}" type="presOf" srcId="{A1EB724B-7729-4376-8F09-3B4FB42428AA}" destId="{28F28C64-CCDB-4F51-9113-A37970A8E220}" srcOrd="0" destOrd="0" presId="urn:microsoft.com/office/officeart/2005/8/layout/hierarchy5"/>
    <dgm:cxn modelId="{3EEAEBC9-DE2C-4133-BD1E-F5B8CE2D2123}" type="presOf" srcId="{49687353-3153-4E37-8559-BAB4EDDB303D}" destId="{54171900-A2A0-4A39-8DBC-CE36651D1481}" srcOrd="0" destOrd="0" presId="urn:microsoft.com/office/officeart/2005/8/layout/hierarchy5"/>
    <dgm:cxn modelId="{3AFA436C-974E-4E02-9EF1-5C2B55F02930}" type="presOf" srcId="{DF21DACC-FD32-4275-8F99-F29016E629D9}" destId="{4AC72989-07E2-4CD9-9865-49C04FF34743}" srcOrd="0" destOrd="0" presId="urn:microsoft.com/office/officeart/2005/8/layout/hierarchy5"/>
    <dgm:cxn modelId="{60AB3093-91D0-4A70-9F25-1E14E3B66D36}" type="presOf" srcId="{6E811764-A4CE-4016-8EE4-9C36A22FF1AA}" destId="{6D72B39D-8477-4C84-8A4A-00E926E61A22}" srcOrd="0" destOrd="0" presId="urn:microsoft.com/office/officeart/2005/8/layout/hierarchy5"/>
    <dgm:cxn modelId="{27828D59-52BB-413A-9446-4B8E9B99CAB5}" type="presParOf" srcId="{6698835D-924C-4580-9BF7-6D96424D706E}" destId="{9A8EED2C-685E-40CB-AFA8-7DAE9431880A}" srcOrd="0" destOrd="0" presId="urn:microsoft.com/office/officeart/2005/8/layout/hierarchy5"/>
    <dgm:cxn modelId="{2C0FDD61-40E6-404C-8748-FFD3ACDA71B9}" type="presParOf" srcId="{9A8EED2C-685E-40CB-AFA8-7DAE9431880A}" destId="{BBA44BE3-4D45-4DD4-A08D-C7AF4F30600F}" srcOrd="0" destOrd="0" presId="urn:microsoft.com/office/officeart/2005/8/layout/hierarchy5"/>
    <dgm:cxn modelId="{D7365677-B323-416E-9AF8-3E8787DB968E}" type="presParOf" srcId="{BBA44BE3-4D45-4DD4-A08D-C7AF4F30600F}" destId="{65FC9201-C825-4A25-A126-5383407F267B}" srcOrd="0" destOrd="0" presId="urn:microsoft.com/office/officeart/2005/8/layout/hierarchy5"/>
    <dgm:cxn modelId="{E65FCCBF-837D-4F53-9693-06436F784501}" type="presParOf" srcId="{65FC9201-C825-4A25-A126-5383407F267B}" destId="{68ED3C8A-8A96-4BD2-9E0F-FDC319DD8EBD}" srcOrd="0" destOrd="0" presId="urn:microsoft.com/office/officeart/2005/8/layout/hierarchy5"/>
    <dgm:cxn modelId="{AA064727-7A8E-4D6C-B977-2920B8C1C92C}" type="presParOf" srcId="{65FC9201-C825-4A25-A126-5383407F267B}" destId="{BF475282-B4C9-41C5-8B46-67EDD86C2D49}" srcOrd="1" destOrd="0" presId="urn:microsoft.com/office/officeart/2005/8/layout/hierarchy5"/>
    <dgm:cxn modelId="{5917425D-23D6-4D0E-8374-6B9348DFFB38}" type="presParOf" srcId="{BF475282-B4C9-41C5-8B46-67EDD86C2D49}" destId="{52009CC4-C4CE-4FDE-949C-91C2B2DF0440}" srcOrd="0" destOrd="0" presId="urn:microsoft.com/office/officeart/2005/8/layout/hierarchy5"/>
    <dgm:cxn modelId="{EB8617E1-892D-419A-80E2-752678207406}" type="presParOf" srcId="{52009CC4-C4CE-4FDE-949C-91C2B2DF0440}" destId="{5E012064-4FCF-4FE3-850A-0418D990A782}" srcOrd="0" destOrd="0" presId="urn:microsoft.com/office/officeart/2005/8/layout/hierarchy5"/>
    <dgm:cxn modelId="{D12A8BD6-F0C4-4B1F-B9DC-32DC3719C17D}" type="presParOf" srcId="{BF475282-B4C9-41C5-8B46-67EDD86C2D49}" destId="{F410A782-7C1B-4ACC-9614-096CB3BE049F}" srcOrd="1" destOrd="0" presId="urn:microsoft.com/office/officeart/2005/8/layout/hierarchy5"/>
    <dgm:cxn modelId="{C76ECB13-6566-4759-A3BF-A142CB3C11EB}" type="presParOf" srcId="{F410A782-7C1B-4ACC-9614-096CB3BE049F}" destId="{6BBCDA0D-3E21-4048-80D5-85AFEBF2CEDB}" srcOrd="0" destOrd="0" presId="urn:microsoft.com/office/officeart/2005/8/layout/hierarchy5"/>
    <dgm:cxn modelId="{69EDAEC1-E0C3-45A5-AAA2-45A25B1C8BD7}" type="presParOf" srcId="{F410A782-7C1B-4ACC-9614-096CB3BE049F}" destId="{B611DD8D-2496-4240-A310-B74F0588403C}" srcOrd="1" destOrd="0" presId="urn:microsoft.com/office/officeart/2005/8/layout/hierarchy5"/>
    <dgm:cxn modelId="{853E9771-1D82-466C-BFB3-BD6767BADDAA}" type="presParOf" srcId="{B611DD8D-2496-4240-A310-B74F0588403C}" destId="{AFA45775-796D-429B-B8F8-6802E91BCA36}" srcOrd="0" destOrd="0" presId="urn:microsoft.com/office/officeart/2005/8/layout/hierarchy5"/>
    <dgm:cxn modelId="{A0F31D7E-99E3-4D64-BF71-D0AAF046E1C6}" type="presParOf" srcId="{AFA45775-796D-429B-B8F8-6802E91BCA36}" destId="{F58EDD4A-A4C5-4409-9CEF-D50316B530B3}" srcOrd="0" destOrd="0" presId="urn:microsoft.com/office/officeart/2005/8/layout/hierarchy5"/>
    <dgm:cxn modelId="{A5FDCA62-7A33-47B4-8825-3541684F614C}" type="presParOf" srcId="{B611DD8D-2496-4240-A310-B74F0588403C}" destId="{59460CE8-0940-4006-A2E5-6AC5E2F36D16}" srcOrd="1" destOrd="0" presId="urn:microsoft.com/office/officeart/2005/8/layout/hierarchy5"/>
    <dgm:cxn modelId="{CC1582DF-F160-425D-92B2-C6FBCDEF7377}" type="presParOf" srcId="{59460CE8-0940-4006-A2E5-6AC5E2F36D16}" destId="{E9EA9C4F-102A-4165-8CD4-8550ADFED9FA}" srcOrd="0" destOrd="0" presId="urn:microsoft.com/office/officeart/2005/8/layout/hierarchy5"/>
    <dgm:cxn modelId="{EC5C504D-4731-4F44-82A2-B1BA77F9D60F}" type="presParOf" srcId="{59460CE8-0940-4006-A2E5-6AC5E2F36D16}" destId="{76658829-BEE4-41D9-864E-C1C65E923852}" srcOrd="1" destOrd="0" presId="urn:microsoft.com/office/officeart/2005/8/layout/hierarchy5"/>
    <dgm:cxn modelId="{C6939C93-7534-45D3-B2C7-1DDF9EA992D3}" type="presParOf" srcId="{76658829-BEE4-41D9-864E-C1C65E923852}" destId="{6FF093CE-999B-4A06-938B-FEF02766865D}" srcOrd="0" destOrd="0" presId="urn:microsoft.com/office/officeart/2005/8/layout/hierarchy5"/>
    <dgm:cxn modelId="{975510EA-8AEE-435E-A03B-6463E9D095D7}" type="presParOf" srcId="{6FF093CE-999B-4A06-938B-FEF02766865D}" destId="{1948BDC8-9AED-409D-9E1A-74D5DDC3BD71}" srcOrd="0" destOrd="0" presId="urn:microsoft.com/office/officeart/2005/8/layout/hierarchy5"/>
    <dgm:cxn modelId="{2F2BDA39-4921-44ED-A872-D4B425BEE267}" type="presParOf" srcId="{76658829-BEE4-41D9-864E-C1C65E923852}" destId="{85DD9577-B6DB-46E3-9C98-5C2B0485E4D2}" srcOrd="1" destOrd="0" presId="urn:microsoft.com/office/officeart/2005/8/layout/hierarchy5"/>
    <dgm:cxn modelId="{B72A9045-E2E1-4C31-AB2E-18E3A6F4BE25}" type="presParOf" srcId="{85DD9577-B6DB-46E3-9C98-5C2B0485E4D2}" destId="{BEA7BD2A-456C-4E8B-8419-D84AAE649CA3}" srcOrd="0" destOrd="0" presId="urn:microsoft.com/office/officeart/2005/8/layout/hierarchy5"/>
    <dgm:cxn modelId="{AC1A031C-098C-4DFC-B2DF-7AFF4145552F}" type="presParOf" srcId="{85DD9577-B6DB-46E3-9C98-5C2B0485E4D2}" destId="{E00FCE90-F0C7-4343-A081-4A37075F8BBF}" srcOrd="1" destOrd="0" presId="urn:microsoft.com/office/officeart/2005/8/layout/hierarchy5"/>
    <dgm:cxn modelId="{4D551FF5-3CF8-4F45-ADEC-D61510D56519}" type="presParOf" srcId="{76658829-BEE4-41D9-864E-C1C65E923852}" destId="{A6C56C55-9865-4D3C-AB10-6D803C91475F}" srcOrd="2" destOrd="0" presId="urn:microsoft.com/office/officeart/2005/8/layout/hierarchy5"/>
    <dgm:cxn modelId="{1E4FA581-916F-4839-96CF-199D8409B903}" type="presParOf" srcId="{A6C56C55-9865-4D3C-AB10-6D803C91475F}" destId="{38FD9AA2-1F9C-476B-9FA9-3A79AC1283A9}" srcOrd="0" destOrd="0" presId="urn:microsoft.com/office/officeart/2005/8/layout/hierarchy5"/>
    <dgm:cxn modelId="{0A4DBC6C-98F8-47E8-845F-B84C2740E381}" type="presParOf" srcId="{76658829-BEE4-41D9-864E-C1C65E923852}" destId="{9E299366-EEE0-4AC0-B917-1B5F441FBB79}" srcOrd="3" destOrd="0" presId="urn:microsoft.com/office/officeart/2005/8/layout/hierarchy5"/>
    <dgm:cxn modelId="{F10AA443-5D59-4309-901D-60EE19370C0C}" type="presParOf" srcId="{9E299366-EEE0-4AC0-B917-1B5F441FBB79}" destId="{7430D6B1-31FE-4D5C-BCD3-24947320C32C}" srcOrd="0" destOrd="0" presId="urn:microsoft.com/office/officeart/2005/8/layout/hierarchy5"/>
    <dgm:cxn modelId="{547BBD2E-48C3-40C0-8F51-147D7296687A}" type="presParOf" srcId="{9E299366-EEE0-4AC0-B917-1B5F441FBB79}" destId="{D976960A-AC72-4F84-B0FA-1D79E60E12DB}" srcOrd="1" destOrd="0" presId="urn:microsoft.com/office/officeart/2005/8/layout/hierarchy5"/>
    <dgm:cxn modelId="{B8EC3868-C769-4B08-B112-B3CB98F5DB93}" type="presParOf" srcId="{76658829-BEE4-41D9-864E-C1C65E923852}" destId="{B3A8E16F-9FD5-4DE0-95CE-943A9D720560}" srcOrd="4" destOrd="0" presId="urn:microsoft.com/office/officeart/2005/8/layout/hierarchy5"/>
    <dgm:cxn modelId="{6B7897A9-B7D0-44CD-B02C-6A20D3F44D00}" type="presParOf" srcId="{B3A8E16F-9FD5-4DE0-95CE-943A9D720560}" destId="{46E402E2-664D-46C5-A42B-02906E548379}" srcOrd="0" destOrd="0" presId="urn:microsoft.com/office/officeart/2005/8/layout/hierarchy5"/>
    <dgm:cxn modelId="{158CD696-506B-484A-8A2B-08105D97BCD8}" type="presParOf" srcId="{76658829-BEE4-41D9-864E-C1C65E923852}" destId="{25515C1A-7722-4F3B-9959-B6884F54B9E4}" srcOrd="5" destOrd="0" presId="urn:microsoft.com/office/officeart/2005/8/layout/hierarchy5"/>
    <dgm:cxn modelId="{A5A911A3-6B10-4F68-96C6-B11E588E5530}" type="presParOf" srcId="{25515C1A-7722-4F3B-9959-B6884F54B9E4}" destId="{B11CCF65-45DB-41E6-9EF1-6C8C6433630C}" srcOrd="0" destOrd="0" presId="urn:microsoft.com/office/officeart/2005/8/layout/hierarchy5"/>
    <dgm:cxn modelId="{7CC54CA5-C8B4-484C-A39A-ADC122F3B2D6}" type="presParOf" srcId="{25515C1A-7722-4F3B-9959-B6884F54B9E4}" destId="{83F611A8-6F08-451C-ACD3-F73F2F6F2BF2}" srcOrd="1" destOrd="0" presId="urn:microsoft.com/office/officeart/2005/8/layout/hierarchy5"/>
    <dgm:cxn modelId="{B634A964-7B61-43CA-BDE1-80DDAAA7B61D}" type="presParOf" srcId="{76658829-BEE4-41D9-864E-C1C65E923852}" destId="{C48DF78C-B69A-418A-93C1-56630253A31C}" srcOrd="6" destOrd="0" presId="urn:microsoft.com/office/officeart/2005/8/layout/hierarchy5"/>
    <dgm:cxn modelId="{3D201FEB-D828-4DFB-8C71-AB0A295053E7}" type="presParOf" srcId="{C48DF78C-B69A-418A-93C1-56630253A31C}" destId="{4B152967-4E1E-46D0-86CF-EA4E941F7BB9}" srcOrd="0" destOrd="0" presId="urn:microsoft.com/office/officeart/2005/8/layout/hierarchy5"/>
    <dgm:cxn modelId="{D8884C92-3388-4F3D-9578-8BD891183F7D}" type="presParOf" srcId="{76658829-BEE4-41D9-864E-C1C65E923852}" destId="{12BCCDC7-6C30-4FC7-8A0F-1B7995023DA1}" srcOrd="7" destOrd="0" presId="urn:microsoft.com/office/officeart/2005/8/layout/hierarchy5"/>
    <dgm:cxn modelId="{286C4400-39FA-4306-A5CD-5220BAB1805A}" type="presParOf" srcId="{12BCCDC7-6C30-4FC7-8A0F-1B7995023DA1}" destId="{BBBDE035-0650-490A-9188-695DFBFB96DE}" srcOrd="0" destOrd="0" presId="urn:microsoft.com/office/officeart/2005/8/layout/hierarchy5"/>
    <dgm:cxn modelId="{4CC23EB6-4DB9-458A-9E6A-798D56D14CCB}" type="presParOf" srcId="{12BCCDC7-6C30-4FC7-8A0F-1B7995023DA1}" destId="{22A5D0E4-D529-4516-99DA-BB84519F13AF}" srcOrd="1" destOrd="0" presId="urn:microsoft.com/office/officeart/2005/8/layout/hierarchy5"/>
    <dgm:cxn modelId="{189FADDF-187D-4B9D-B3B5-07F3CF9D96AD}" type="presParOf" srcId="{76658829-BEE4-41D9-864E-C1C65E923852}" destId="{BB161C74-5D17-4A8B-BEBB-FF32A1F57B40}" srcOrd="8" destOrd="0" presId="urn:microsoft.com/office/officeart/2005/8/layout/hierarchy5"/>
    <dgm:cxn modelId="{0BB26B8D-4021-4437-A1EF-8D7390F74E5A}" type="presParOf" srcId="{BB161C74-5D17-4A8B-BEBB-FF32A1F57B40}" destId="{9EB13C06-0290-4588-8C71-16681DAAF9AC}" srcOrd="0" destOrd="0" presId="urn:microsoft.com/office/officeart/2005/8/layout/hierarchy5"/>
    <dgm:cxn modelId="{03587B12-2412-4A98-A9BA-359FE8635193}" type="presParOf" srcId="{76658829-BEE4-41D9-864E-C1C65E923852}" destId="{7EE26DC6-26D1-423B-B935-1A4F813B6F6C}" srcOrd="9" destOrd="0" presId="urn:microsoft.com/office/officeart/2005/8/layout/hierarchy5"/>
    <dgm:cxn modelId="{FEEF40B2-0529-4903-84AA-55C82DB319B7}" type="presParOf" srcId="{7EE26DC6-26D1-423B-B935-1A4F813B6F6C}" destId="{C3C469D2-C74C-4E0C-A3CC-651A5DCC4679}" srcOrd="0" destOrd="0" presId="urn:microsoft.com/office/officeart/2005/8/layout/hierarchy5"/>
    <dgm:cxn modelId="{23F63A4E-F770-4E59-9EC8-92E9A272FFC2}" type="presParOf" srcId="{7EE26DC6-26D1-423B-B935-1A4F813B6F6C}" destId="{D0FE2081-559D-4A1F-8930-7BCB7F5847BD}" srcOrd="1" destOrd="0" presId="urn:microsoft.com/office/officeart/2005/8/layout/hierarchy5"/>
    <dgm:cxn modelId="{C48FA53A-3959-4016-81F8-FE214969C305}" type="presParOf" srcId="{B611DD8D-2496-4240-A310-B74F0588403C}" destId="{7078F126-DC83-41D7-8738-8F1C12D9FC46}" srcOrd="2" destOrd="0" presId="urn:microsoft.com/office/officeart/2005/8/layout/hierarchy5"/>
    <dgm:cxn modelId="{12A8E67D-E1C1-4D0D-9095-1523FA6EF62B}" type="presParOf" srcId="{7078F126-DC83-41D7-8738-8F1C12D9FC46}" destId="{D6768357-D827-4725-B3B4-3CE64B93CBF8}" srcOrd="0" destOrd="0" presId="urn:microsoft.com/office/officeart/2005/8/layout/hierarchy5"/>
    <dgm:cxn modelId="{4A6EA69C-84A4-46CE-A646-6D89A7DA4845}" type="presParOf" srcId="{B611DD8D-2496-4240-A310-B74F0588403C}" destId="{49213F63-BD41-4501-8BAA-6CC674FAAD0C}" srcOrd="3" destOrd="0" presId="urn:microsoft.com/office/officeart/2005/8/layout/hierarchy5"/>
    <dgm:cxn modelId="{D842A195-440B-437B-ADE1-D8CE19AB476C}" type="presParOf" srcId="{49213F63-BD41-4501-8BAA-6CC674FAAD0C}" destId="{04292FD9-7705-47FB-AC34-7B50581B4B8A}" srcOrd="0" destOrd="0" presId="urn:microsoft.com/office/officeart/2005/8/layout/hierarchy5"/>
    <dgm:cxn modelId="{31A3CE38-88F8-4F76-A1FB-C7C8AC4D9A07}" type="presParOf" srcId="{49213F63-BD41-4501-8BAA-6CC674FAAD0C}" destId="{D9378259-80D3-41A7-BD23-80DC6BE1CB05}" srcOrd="1" destOrd="0" presId="urn:microsoft.com/office/officeart/2005/8/layout/hierarchy5"/>
    <dgm:cxn modelId="{FC49C78D-D0BA-4B55-8D3A-5E508B14924C}" type="presParOf" srcId="{D9378259-80D3-41A7-BD23-80DC6BE1CB05}" destId="{3336DCEC-36F0-43AB-B66C-034CFDAAB89B}" srcOrd="0" destOrd="0" presId="urn:microsoft.com/office/officeart/2005/8/layout/hierarchy5"/>
    <dgm:cxn modelId="{106AE3C3-8D0F-46F9-BA3B-8B270E515B9A}" type="presParOf" srcId="{3336DCEC-36F0-43AB-B66C-034CFDAAB89B}" destId="{1D33E72F-4F00-4D45-A058-4551F1B63826}" srcOrd="0" destOrd="0" presId="urn:microsoft.com/office/officeart/2005/8/layout/hierarchy5"/>
    <dgm:cxn modelId="{82AB993F-5011-45E6-8734-E3272E530B43}" type="presParOf" srcId="{D9378259-80D3-41A7-BD23-80DC6BE1CB05}" destId="{4740F072-4998-4737-BD02-57B84616D2F7}" srcOrd="1" destOrd="0" presId="urn:microsoft.com/office/officeart/2005/8/layout/hierarchy5"/>
    <dgm:cxn modelId="{73B53DB4-1CF3-495F-BB46-2189D93EFE80}" type="presParOf" srcId="{4740F072-4998-4737-BD02-57B84616D2F7}" destId="{54171900-A2A0-4A39-8DBC-CE36651D1481}" srcOrd="0" destOrd="0" presId="urn:microsoft.com/office/officeart/2005/8/layout/hierarchy5"/>
    <dgm:cxn modelId="{4568212D-8CDB-4CE2-8D47-692411DA2304}" type="presParOf" srcId="{4740F072-4998-4737-BD02-57B84616D2F7}" destId="{CA7EEBA4-8575-432F-AA3F-BA91369477FF}" srcOrd="1" destOrd="0" presId="urn:microsoft.com/office/officeart/2005/8/layout/hierarchy5"/>
    <dgm:cxn modelId="{AD092D39-E263-428D-BB28-4D4D1C4875AA}" type="presParOf" srcId="{D9378259-80D3-41A7-BD23-80DC6BE1CB05}" destId="{81E212A5-36DF-4F8B-99CA-A5E35B4EDBA5}" srcOrd="2" destOrd="0" presId="urn:microsoft.com/office/officeart/2005/8/layout/hierarchy5"/>
    <dgm:cxn modelId="{28FE7A30-70E8-4C00-B8E5-6F97D2393BF2}" type="presParOf" srcId="{81E212A5-36DF-4F8B-99CA-A5E35B4EDBA5}" destId="{BEB28BD2-108B-4E07-BF15-DF9220976D89}" srcOrd="0" destOrd="0" presId="urn:microsoft.com/office/officeart/2005/8/layout/hierarchy5"/>
    <dgm:cxn modelId="{3CD85F42-1329-4747-8A3B-C03EE6BAEC7F}" type="presParOf" srcId="{D9378259-80D3-41A7-BD23-80DC6BE1CB05}" destId="{FD46A094-157F-4D88-B025-B84611312B5E}" srcOrd="3" destOrd="0" presId="urn:microsoft.com/office/officeart/2005/8/layout/hierarchy5"/>
    <dgm:cxn modelId="{918CA955-C6D2-437B-9FF1-57EC2574D559}" type="presParOf" srcId="{FD46A094-157F-4D88-B025-B84611312B5E}" destId="{B5C5F468-69B5-488A-A100-4A02998BE83B}" srcOrd="0" destOrd="0" presId="urn:microsoft.com/office/officeart/2005/8/layout/hierarchy5"/>
    <dgm:cxn modelId="{B6C36763-6F5C-4301-B3A1-F222766788C7}" type="presParOf" srcId="{FD46A094-157F-4D88-B025-B84611312B5E}" destId="{7E5C21C9-64FC-4AAD-AF35-3B134C84D065}" srcOrd="1" destOrd="0" presId="urn:microsoft.com/office/officeart/2005/8/layout/hierarchy5"/>
    <dgm:cxn modelId="{5BACD6C6-2D95-49C2-8EAE-782B8EA68187}" type="presParOf" srcId="{BF475282-B4C9-41C5-8B46-67EDD86C2D49}" destId="{CF186EDE-3630-4E80-AC22-E273D0724340}" srcOrd="2" destOrd="0" presId="urn:microsoft.com/office/officeart/2005/8/layout/hierarchy5"/>
    <dgm:cxn modelId="{1F48B505-279A-4C8F-AC88-102822A05573}" type="presParOf" srcId="{CF186EDE-3630-4E80-AC22-E273D0724340}" destId="{8899651B-1C1E-4810-B6C0-24B33642976A}" srcOrd="0" destOrd="0" presId="urn:microsoft.com/office/officeart/2005/8/layout/hierarchy5"/>
    <dgm:cxn modelId="{AA3AE7D0-F6A1-40D3-B047-4414EA2615BD}" type="presParOf" srcId="{BF475282-B4C9-41C5-8B46-67EDD86C2D49}" destId="{5AA5E2B8-45EC-4E63-AE85-07D4BEBBF577}" srcOrd="3" destOrd="0" presId="urn:microsoft.com/office/officeart/2005/8/layout/hierarchy5"/>
    <dgm:cxn modelId="{76F626C6-5747-48D0-A40E-20154D75D6A9}" type="presParOf" srcId="{5AA5E2B8-45EC-4E63-AE85-07D4BEBBF577}" destId="{5D4B19B7-5CCF-4932-BE1D-E44C03394353}" srcOrd="0" destOrd="0" presId="urn:microsoft.com/office/officeart/2005/8/layout/hierarchy5"/>
    <dgm:cxn modelId="{82B44224-C65F-4899-BD10-EF37643F3455}" type="presParOf" srcId="{5AA5E2B8-45EC-4E63-AE85-07D4BEBBF577}" destId="{508B337A-0AFE-4DC0-A8EF-127D5111AD8A}" srcOrd="1" destOrd="0" presId="urn:microsoft.com/office/officeart/2005/8/layout/hierarchy5"/>
    <dgm:cxn modelId="{909DB613-7149-43C4-89F4-ACA96C14E50E}" type="presParOf" srcId="{508B337A-0AFE-4DC0-A8EF-127D5111AD8A}" destId="{33DC30EF-5990-4CB5-A30B-B3436792E39E}" srcOrd="0" destOrd="0" presId="urn:microsoft.com/office/officeart/2005/8/layout/hierarchy5"/>
    <dgm:cxn modelId="{BB131BE6-FE8A-4E3C-912D-402E74324826}" type="presParOf" srcId="{33DC30EF-5990-4CB5-A30B-B3436792E39E}" destId="{C9B6D04D-C3F5-4FE2-AD55-1AAF4D0623DE}" srcOrd="0" destOrd="0" presId="urn:microsoft.com/office/officeart/2005/8/layout/hierarchy5"/>
    <dgm:cxn modelId="{E291FA8B-32F1-4E47-A25F-7C14F8043AB9}" type="presParOf" srcId="{508B337A-0AFE-4DC0-A8EF-127D5111AD8A}" destId="{51F5066A-79ED-436D-A13D-0BA99563081F}" srcOrd="1" destOrd="0" presId="urn:microsoft.com/office/officeart/2005/8/layout/hierarchy5"/>
    <dgm:cxn modelId="{3C3E9B96-110C-4D7E-B362-E067EA97F92F}" type="presParOf" srcId="{51F5066A-79ED-436D-A13D-0BA99563081F}" destId="{59211F0A-397B-4DD8-B269-D9B11A406519}" srcOrd="0" destOrd="0" presId="urn:microsoft.com/office/officeart/2005/8/layout/hierarchy5"/>
    <dgm:cxn modelId="{71EA5EAB-CC04-4175-96A7-0636A9C1DD06}" type="presParOf" srcId="{51F5066A-79ED-436D-A13D-0BA99563081F}" destId="{BB2A6F30-6008-4120-ADB9-3C10175890B6}" srcOrd="1" destOrd="0" presId="urn:microsoft.com/office/officeart/2005/8/layout/hierarchy5"/>
    <dgm:cxn modelId="{D8B37B18-D864-47AB-AE6D-740CCB4D456D}" type="presParOf" srcId="{BB2A6F30-6008-4120-ADB9-3C10175890B6}" destId="{AAE408E0-AA9F-426D-AC1F-DE79BADC3CCA}" srcOrd="0" destOrd="0" presId="urn:microsoft.com/office/officeart/2005/8/layout/hierarchy5"/>
    <dgm:cxn modelId="{85CA853F-7750-4F9F-BC7B-672206B3A5AC}" type="presParOf" srcId="{AAE408E0-AA9F-426D-AC1F-DE79BADC3CCA}" destId="{6A7A7BB3-456B-40D2-869D-3FA842A19C35}" srcOrd="0" destOrd="0" presId="urn:microsoft.com/office/officeart/2005/8/layout/hierarchy5"/>
    <dgm:cxn modelId="{BD58E02F-71AF-4D89-A939-E31A278930CF}" type="presParOf" srcId="{BB2A6F30-6008-4120-ADB9-3C10175890B6}" destId="{5E06F816-33A5-4AF2-980E-A1BDAF071DBF}" srcOrd="1" destOrd="0" presId="urn:microsoft.com/office/officeart/2005/8/layout/hierarchy5"/>
    <dgm:cxn modelId="{98100772-7134-4F6F-82AF-FE833B301C80}" type="presParOf" srcId="{5E06F816-33A5-4AF2-980E-A1BDAF071DBF}" destId="{9984129D-F747-4227-920F-8D61C8EC569E}" srcOrd="0" destOrd="0" presId="urn:microsoft.com/office/officeart/2005/8/layout/hierarchy5"/>
    <dgm:cxn modelId="{9845D2D0-5873-451B-A046-216D90DD3B52}" type="presParOf" srcId="{5E06F816-33A5-4AF2-980E-A1BDAF071DBF}" destId="{4082F778-EEFD-4F84-BCF7-8BBCEE392B29}" srcOrd="1" destOrd="0" presId="urn:microsoft.com/office/officeart/2005/8/layout/hierarchy5"/>
    <dgm:cxn modelId="{DA6C7961-8687-4BEF-949C-B748E04FD0A7}" type="presParOf" srcId="{BB2A6F30-6008-4120-ADB9-3C10175890B6}" destId="{1D120EC4-87A3-4AB2-B0A0-E368A38A8BEA}" srcOrd="2" destOrd="0" presId="urn:microsoft.com/office/officeart/2005/8/layout/hierarchy5"/>
    <dgm:cxn modelId="{9B9068EA-B816-4776-B687-3650F0465068}" type="presParOf" srcId="{1D120EC4-87A3-4AB2-B0A0-E368A38A8BEA}" destId="{DF28A517-8A31-4531-B775-23A35B0C1746}" srcOrd="0" destOrd="0" presId="urn:microsoft.com/office/officeart/2005/8/layout/hierarchy5"/>
    <dgm:cxn modelId="{217C3C7F-FBD9-4FB8-A7D4-53F2EE6D8B69}" type="presParOf" srcId="{BB2A6F30-6008-4120-ADB9-3C10175890B6}" destId="{219D05AE-6C1B-4F94-B77E-6B2A38455C59}" srcOrd="3" destOrd="0" presId="urn:microsoft.com/office/officeart/2005/8/layout/hierarchy5"/>
    <dgm:cxn modelId="{6387E88D-29BD-4E70-814D-FA0D122BF759}" type="presParOf" srcId="{219D05AE-6C1B-4F94-B77E-6B2A38455C59}" destId="{31296C61-93CE-4A1D-AA7D-DEB6EF436546}" srcOrd="0" destOrd="0" presId="urn:microsoft.com/office/officeart/2005/8/layout/hierarchy5"/>
    <dgm:cxn modelId="{BAFE09B0-1540-4E3E-90E1-4BAAFAD41BFE}" type="presParOf" srcId="{219D05AE-6C1B-4F94-B77E-6B2A38455C59}" destId="{A354D14A-047F-49BC-AEF7-BA2785711483}" srcOrd="1" destOrd="0" presId="urn:microsoft.com/office/officeart/2005/8/layout/hierarchy5"/>
    <dgm:cxn modelId="{5578D009-A21C-436A-B1B3-83A4EEB44EA8}" type="presParOf" srcId="{BB2A6F30-6008-4120-ADB9-3C10175890B6}" destId="{720DF367-BC82-4269-A0F1-541175A5CEE6}" srcOrd="4" destOrd="0" presId="urn:microsoft.com/office/officeart/2005/8/layout/hierarchy5"/>
    <dgm:cxn modelId="{3FB66893-861F-4795-8BBB-7BA5861E015D}" type="presParOf" srcId="{720DF367-BC82-4269-A0F1-541175A5CEE6}" destId="{FC741929-08FC-4CB2-A48C-5574FEA81CFC}" srcOrd="0" destOrd="0" presId="urn:microsoft.com/office/officeart/2005/8/layout/hierarchy5"/>
    <dgm:cxn modelId="{B14330BC-5DB1-4B24-8418-7423EDAF9782}" type="presParOf" srcId="{BB2A6F30-6008-4120-ADB9-3C10175890B6}" destId="{8EECD988-B648-4DEA-A6FA-EFFE571DCC81}" srcOrd="5" destOrd="0" presId="urn:microsoft.com/office/officeart/2005/8/layout/hierarchy5"/>
    <dgm:cxn modelId="{E7D81670-C30A-454C-BA9E-0FC7FC74FB37}" type="presParOf" srcId="{8EECD988-B648-4DEA-A6FA-EFFE571DCC81}" destId="{E56217C7-C1FD-459B-B1E9-C2704FAFF172}" srcOrd="0" destOrd="0" presId="urn:microsoft.com/office/officeart/2005/8/layout/hierarchy5"/>
    <dgm:cxn modelId="{AEA6B8A2-B118-4495-858F-54CD731A25DA}" type="presParOf" srcId="{8EECD988-B648-4DEA-A6FA-EFFE571DCC81}" destId="{4A70E415-C2F4-491A-B0E5-D9E5F5B73B4A}" srcOrd="1" destOrd="0" presId="urn:microsoft.com/office/officeart/2005/8/layout/hierarchy5"/>
    <dgm:cxn modelId="{79D271F5-F64C-4B5B-8CE2-17E67A2E1A20}" type="presParOf" srcId="{BB2A6F30-6008-4120-ADB9-3C10175890B6}" destId="{5E82EEAE-C99B-4076-8020-DCEE48248E66}" srcOrd="6" destOrd="0" presId="urn:microsoft.com/office/officeart/2005/8/layout/hierarchy5"/>
    <dgm:cxn modelId="{55D87716-9726-442A-8F4D-511CC207E611}" type="presParOf" srcId="{5E82EEAE-C99B-4076-8020-DCEE48248E66}" destId="{0E081D47-0FBD-4DFE-BA42-BA139EA5B55F}" srcOrd="0" destOrd="0" presId="urn:microsoft.com/office/officeart/2005/8/layout/hierarchy5"/>
    <dgm:cxn modelId="{262ABE82-42AB-481E-9B3F-F5F2B645EF6B}" type="presParOf" srcId="{BB2A6F30-6008-4120-ADB9-3C10175890B6}" destId="{E6CCD480-F99F-407C-9245-3E40CFD2088F}" srcOrd="7" destOrd="0" presId="urn:microsoft.com/office/officeart/2005/8/layout/hierarchy5"/>
    <dgm:cxn modelId="{3EB55460-FFBE-4EAA-AB0F-1D7B7B61CD94}" type="presParOf" srcId="{E6CCD480-F99F-407C-9245-3E40CFD2088F}" destId="{A75F4576-3602-41C9-9D3C-F61E1DED29FA}" srcOrd="0" destOrd="0" presId="urn:microsoft.com/office/officeart/2005/8/layout/hierarchy5"/>
    <dgm:cxn modelId="{D40125F2-F499-488A-ADA4-924164114B86}" type="presParOf" srcId="{E6CCD480-F99F-407C-9245-3E40CFD2088F}" destId="{5705D8E3-3AE6-4AD7-87CE-6409B10A6B36}" srcOrd="1" destOrd="0" presId="urn:microsoft.com/office/officeart/2005/8/layout/hierarchy5"/>
    <dgm:cxn modelId="{D24CD149-7BFF-4D11-AA61-FBD4F443DE75}" type="presParOf" srcId="{BB2A6F30-6008-4120-ADB9-3C10175890B6}" destId="{F762647B-6AC4-42F1-AA7D-912601D8074B}" srcOrd="8" destOrd="0" presId="urn:microsoft.com/office/officeart/2005/8/layout/hierarchy5"/>
    <dgm:cxn modelId="{B594E158-03DF-4C56-9C59-6DD09B80ACE7}" type="presParOf" srcId="{F762647B-6AC4-42F1-AA7D-912601D8074B}" destId="{ED1BDDBB-76E7-417B-8140-104034755BCF}" srcOrd="0" destOrd="0" presId="urn:microsoft.com/office/officeart/2005/8/layout/hierarchy5"/>
    <dgm:cxn modelId="{FF87858F-94E9-4D76-B12D-FCC8AB04D99D}" type="presParOf" srcId="{BB2A6F30-6008-4120-ADB9-3C10175890B6}" destId="{76C6FE3E-E727-4CEE-8B68-F620003C584C}" srcOrd="9" destOrd="0" presId="urn:microsoft.com/office/officeart/2005/8/layout/hierarchy5"/>
    <dgm:cxn modelId="{5FEC6CB0-D20F-4644-BD8E-D24280D5B876}" type="presParOf" srcId="{76C6FE3E-E727-4CEE-8B68-F620003C584C}" destId="{D2C60486-2799-4D8B-80B9-98C6F713C62A}" srcOrd="0" destOrd="0" presId="urn:microsoft.com/office/officeart/2005/8/layout/hierarchy5"/>
    <dgm:cxn modelId="{CC5D6C1D-8FE4-463A-BCA3-4BAA844582B8}" type="presParOf" srcId="{76C6FE3E-E727-4CEE-8B68-F620003C584C}" destId="{D0430AF1-76A7-40AC-890B-8105EC0097D9}" srcOrd="1" destOrd="0" presId="urn:microsoft.com/office/officeart/2005/8/layout/hierarchy5"/>
    <dgm:cxn modelId="{C5C03DAA-EB24-4175-8E44-A5803E0AA052}" type="presParOf" srcId="{508B337A-0AFE-4DC0-A8EF-127D5111AD8A}" destId="{1DC3397F-FE70-4B06-8A0F-0F32AB1C2F05}" srcOrd="2" destOrd="0" presId="urn:microsoft.com/office/officeart/2005/8/layout/hierarchy5"/>
    <dgm:cxn modelId="{591922EB-4F44-4F15-B9AC-585196B9305B}" type="presParOf" srcId="{1DC3397F-FE70-4B06-8A0F-0F32AB1C2F05}" destId="{424A9736-6A7C-4BF1-951B-CB218ECBD83B}" srcOrd="0" destOrd="0" presId="urn:microsoft.com/office/officeart/2005/8/layout/hierarchy5"/>
    <dgm:cxn modelId="{4FBE761F-9D83-487B-861E-E3B0C31A401F}" type="presParOf" srcId="{508B337A-0AFE-4DC0-A8EF-127D5111AD8A}" destId="{631C8A9B-3C2D-49D5-A826-09FEDF085AA4}" srcOrd="3" destOrd="0" presId="urn:microsoft.com/office/officeart/2005/8/layout/hierarchy5"/>
    <dgm:cxn modelId="{EA846045-2361-4563-8DC7-A6CA40883464}" type="presParOf" srcId="{631C8A9B-3C2D-49D5-A826-09FEDF085AA4}" destId="{99057662-9B03-48DF-884E-9B3A97A94F60}" srcOrd="0" destOrd="0" presId="urn:microsoft.com/office/officeart/2005/8/layout/hierarchy5"/>
    <dgm:cxn modelId="{DBC42236-EF7D-4B47-B587-863D3AAE9312}" type="presParOf" srcId="{631C8A9B-3C2D-49D5-A826-09FEDF085AA4}" destId="{67B065F1-0D22-4548-819A-5C16B7930870}" srcOrd="1" destOrd="0" presId="urn:microsoft.com/office/officeart/2005/8/layout/hierarchy5"/>
    <dgm:cxn modelId="{B30B2B33-BF00-45E7-935F-8A0F9E6E9454}" type="presParOf" srcId="{67B065F1-0D22-4548-819A-5C16B7930870}" destId="{E7FA86A3-BB26-4EE8-A5B6-A982C39D289F}" srcOrd="0" destOrd="0" presId="urn:microsoft.com/office/officeart/2005/8/layout/hierarchy5"/>
    <dgm:cxn modelId="{D8D0843F-D67C-4393-BA78-1303DDA95801}" type="presParOf" srcId="{E7FA86A3-BB26-4EE8-A5B6-A982C39D289F}" destId="{34BD1B90-F83E-46A5-A370-35B51212A986}" srcOrd="0" destOrd="0" presId="urn:microsoft.com/office/officeart/2005/8/layout/hierarchy5"/>
    <dgm:cxn modelId="{74FD8944-2320-4B44-9C9C-02CD86704B49}" type="presParOf" srcId="{67B065F1-0D22-4548-819A-5C16B7930870}" destId="{AA797CE0-3A5B-427D-8E56-1F0B2C82E9BC}" srcOrd="1" destOrd="0" presId="urn:microsoft.com/office/officeart/2005/8/layout/hierarchy5"/>
    <dgm:cxn modelId="{84B80753-521A-4BEE-AFF7-93E2775F3347}" type="presParOf" srcId="{AA797CE0-3A5B-427D-8E56-1F0B2C82E9BC}" destId="{28F28C64-CCDB-4F51-9113-A37970A8E220}" srcOrd="0" destOrd="0" presId="urn:microsoft.com/office/officeart/2005/8/layout/hierarchy5"/>
    <dgm:cxn modelId="{0500AA79-6B65-4B0A-A246-E39DC3C85114}" type="presParOf" srcId="{AA797CE0-3A5B-427D-8E56-1F0B2C82E9BC}" destId="{53A60963-00F3-441F-A018-B5C6D19F4CC0}" srcOrd="1" destOrd="0" presId="urn:microsoft.com/office/officeart/2005/8/layout/hierarchy5"/>
    <dgm:cxn modelId="{48B39044-F884-4DE8-8E43-88170E2478A4}" type="presParOf" srcId="{67B065F1-0D22-4548-819A-5C16B7930870}" destId="{C9F3E1A1-9067-4902-87B3-5F11128CB2A7}" srcOrd="2" destOrd="0" presId="urn:microsoft.com/office/officeart/2005/8/layout/hierarchy5"/>
    <dgm:cxn modelId="{C58B325A-49CF-454B-9420-379D2D54DA71}" type="presParOf" srcId="{C9F3E1A1-9067-4902-87B3-5F11128CB2A7}" destId="{E5868C75-1D5D-4A79-B92F-BB057253B8FF}" srcOrd="0" destOrd="0" presId="urn:microsoft.com/office/officeart/2005/8/layout/hierarchy5"/>
    <dgm:cxn modelId="{76D36453-9BC0-469D-8FEA-26441D7543A2}" type="presParOf" srcId="{67B065F1-0D22-4548-819A-5C16B7930870}" destId="{EF1018E3-9F93-46D0-B9BC-81B26022D8DD}" srcOrd="3" destOrd="0" presId="urn:microsoft.com/office/officeart/2005/8/layout/hierarchy5"/>
    <dgm:cxn modelId="{6B5DE720-9A18-4B45-B480-74C87C956E7A}" type="presParOf" srcId="{EF1018E3-9F93-46D0-B9BC-81B26022D8DD}" destId="{A684D497-9329-4D1D-B547-A22AE68FB795}" srcOrd="0" destOrd="0" presId="urn:microsoft.com/office/officeart/2005/8/layout/hierarchy5"/>
    <dgm:cxn modelId="{CA4DE066-A457-43C2-BC4E-A53B96526534}" type="presParOf" srcId="{EF1018E3-9F93-46D0-B9BC-81B26022D8DD}" destId="{5DC09D6A-0BF0-4CB9-9690-186DA62266EB}" srcOrd="1" destOrd="0" presId="urn:microsoft.com/office/officeart/2005/8/layout/hierarchy5"/>
    <dgm:cxn modelId="{003B5015-C991-45DC-B64B-578C2C1A8207}" type="presParOf" srcId="{BF475282-B4C9-41C5-8B46-67EDD86C2D49}" destId="{590A67F4-896D-4A1F-BE77-BBCF82694E9B}" srcOrd="4" destOrd="0" presId="urn:microsoft.com/office/officeart/2005/8/layout/hierarchy5"/>
    <dgm:cxn modelId="{E4CD9D2E-6726-4A53-9F17-F6451CAF8E43}" type="presParOf" srcId="{590A67F4-896D-4A1F-BE77-BBCF82694E9B}" destId="{1A618CA5-4253-41D0-9453-968FDCE64358}" srcOrd="0" destOrd="0" presId="urn:microsoft.com/office/officeart/2005/8/layout/hierarchy5"/>
    <dgm:cxn modelId="{431A7210-A652-4C49-9692-A17E7291DE88}" type="presParOf" srcId="{BF475282-B4C9-41C5-8B46-67EDD86C2D49}" destId="{16EAF5C5-2ABF-4715-9B1D-5C032B5DF503}" srcOrd="5" destOrd="0" presId="urn:microsoft.com/office/officeart/2005/8/layout/hierarchy5"/>
    <dgm:cxn modelId="{88A795EE-9FB2-4C37-995A-1AF269D1FBF6}" type="presParOf" srcId="{16EAF5C5-2ABF-4715-9B1D-5C032B5DF503}" destId="{784CC4FA-D142-4FE8-9597-5CDC660316A4}" srcOrd="0" destOrd="0" presId="urn:microsoft.com/office/officeart/2005/8/layout/hierarchy5"/>
    <dgm:cxn modelId="{EFB692AB-A08D-407E-A6A6-B75D783A8D48}" type="presParOf" srcId="{16EAF5C5-2ABF-4715-9B1D-5C032B5DF503}" destId="{A8C5CF37-5DA4-4A76-8268-4BB0EF1A24F6}" srcOrd="1" destOrd="0" presId="urn:microsoft.com/office/officeart/2005/8/layout/hierarchy5"/>
    <dgm:cxn modelId="{72DD616F-72DB-44A9-AA80-249A6E826336}" type="presParOf" srcId="{A8C5CF37-5DA4-4A76-8268-4BB0EF1A24F6}" destId="{20E78BB9-9F61-4010-A01E-2DAF7B53036E}" srcOrd="0" destOrd="0" presId="urn:microsoft.com/office/officeart/2005/8/layout/hierarchy5"/>
    <dgm:cxn modelId="{A9B6E7E4-DFA6-4E5E-B388-8223FAEEF950}" type="presParOf" srcId="{20E78BB9-9F61-4010-A01E-2DAF7B53036E}" destId="{339617C9-22E6-45E5-B500-3E8F00FE37A0}" srcOrd="0" destOrd="0" presId="urn:microsoft.com/office/officeart/2005/8/layout/hierarchy5"/>
    <dgm:cxn modelId="{C0F9C03D-6CA1-4765-B29D-A622273E9264}" type="presParOf" srcId="{A8C5CF37-5DA4-4A76-8268-4BB0EF1A24F6}" destId="{1EFFF8AC-3D11-4056-A4F0-3AEB7AB0380A}" srcOrd="1" destOrd="0" presId="urn:microsoft.com/office/officeart/2005/8/layout/hierarchy5"/>
    <dgm:cxn modelId="{9E98F6EB-9C5A-433A-B86D-CFF949C257BD}" type="presParOf" srcId="{1EFFF8AC-3D11-4056-A4F0-3AEB7AB0380A}" destId="{55A7DA0F-212E-437B-8573-74E0A649071E}" srcOrd="0" destOrd="0" presId="urn:microsoft.com/office/officeart/2005/8/layout/hierarchy5"/>
    <dgm:cxn modelId="{78ADD20F-D2B0-422A-AF2C-94718E0A0427}" type="presParOf" srcId="{1EFFF8AC-3D11-4056-A4F0-3AEB7AB0380A}" destId="{50BE564E-2F52-47C1-849D-9651AD10FD47}" srcOrd="1" destOrd="0" presId="urn:microsoft.com/office/officeart/2005/8/layout/hierarchy5"/>
    <dgm:cxn modelId="{C74CBFEB-BD90-40A7-921C-0AB4D69CBCBC}" type="presParOf" srcId="{A8C5CF37-5DA4-4A76-8268-4BB0EF1A24F6}" destId="{6D72B39D-8477-4C84-8A4A-00E926E61A22}" srcOrd="2" destOrd="0" presId="urn:microsoft.com/office/officeart/2005/8/layout/hierarchy5"/>
    <dgm:cxn modelId="{0940F489-97B9-4CCE-B312-E93358460DA6}" type="presParOf" srcId="{6D72B39D-8477-4C84-8A4A-00E926E61A22}" destId="{161F2ABB-C36E-40CB-9A94-2A30E1403885}" srcOrd="0" destOrd="0" presId="urn:microsoft.com/office/officeart/2005/8/layout/hierarchy5"/>
    <dgm:cxn modelId="{AB02054E-A711-485B-9C4A-B1955453643E}" type="presParOf" srcId="{A8C5CF37-5DA4-4A76-8268-4BB0EF1A24F6}" destId="{7FE21D18-61D9-4AF5-9A18-2704D37EDE87}" srcOrd="3" destOrd="0" presId="urn:microsoft.com/office/officeart/2005/8/layout/hierarchy5"/>
    <dgm:cxn modelId="{1165173A-D782-4610-AF3B-4EBE7D2FC962}" type="presParOf" srcId="{7FE21D18-61D9-4AF5-9A18-2704D37EDE87}" destId="{440F2009-DC75-48DD-BAA3-0D58CD6381CC}" srcOrd="0" destOrd="0" presId="urn:microsoft.com/office/officeart/2005/8/layout/hierarchy5"/>
    <dgm:cxn modelId="{2BBD9020-47AE-406F-AF70-91B644EFC067}" type="presParOf" srcId="{7FE21D18-61D9-4AF5-9A18-2704D37EDE87}" destId="{3D47ABEA-5356-44C2-A67C-6497578C1620}" srcOrd="1" destOrd="0" presId="urn:microsoft.com/office/officeart/2005/8/layout/hierarchy5"/>
    <dgm:cxn modelId="{E574396C-6857-462D-9824-2C2C0B44751A}" type="presParOf" srcId="{A8C5CF37-5DA4-4A76-8268-4BB0EF1A24F6}" destId="{3F4F5589-E7C4-4851-B52D-871FF7062CCB}" srcOrd="4" destOrd="0" presId="urn:microsoft.com/office/officeart/2005/8/layout/hierarchy5"/>
    <dgm:cxn modelId="{FAE7BDC5-750A-4BA4-8FF7-C5F2B905B9D3}" type="presParOf" srcId="{3F4F5589-E7C4-4851-B52D-871FF7062CCB}" destId="{2AAD46D6-4822-4DC3-A1C7-6D9A2C88330A}" srcOrd="0" destOrd="0" presId="urn:microsoft.com/office/officeart/2005/8/layout/hierarchy5"/>
    <dgm:cxn modelId="{5D231179-F415-44DC-8150-E15C21F40A5D}" type="presParOf" srcId="{A8C5CF37-5DA4-4A76-8268-4BB0EF1A24F6}" destId="{85760D7D-2F98-4570-8110-EE278D8363E9}" srcOrd="5" destOrd="0" presId="urn:microsoft.com/office/officeart/2005/8/layout/hierarchy5"/>
    <dgm:cxn modelId="{46FC3744-E48D-43C5-9BAB-B3DB5D512DE0}" type="presParOf" srcId="{85760D7D-2F98-4570-8110-EE278D8363E9}" destId="{8AF9F3C5-5903-4909-8B4E-2994D1BBA781}" srcOrd="0" destOrd="0" presId="urn:microsoft.com/office/officeart/2005/8/layout/hierarchy5"/>
    <dgm:cxn modelId="{BFCF8E1B-8E9E-4F42-ABCC-77C512C35FE5}" type="presParOf" srcId="{85760D7D-2F98-4570-8110-EE278D8363E9}" destId="{9CAC27C4-2D19-4AFF-BD81-CC45904C665C}" srcOrd="1" destOrd="0" presId="urn:microsoft.com/office/officeart/2005/8/layout/hierarchy5"/>
    <dgm:cxn modelId="{60B277A4-048D-40F1-B125-AF6E57B046B3}" type="presParOf" srcId="{BF475282-B4C9-41C5-8B46-67EDD86C2D49}" destId="{0C5DADEF-4135-4CE2-8F00-6DDE15E37FC2}" srcOrd="6" destOrd="0" presId="urn:microsoft.com/office/officeart/2005/8/layout/hierarchy5"/>
    <dgm:cxn modelId="{60763F3A-16DD-4600-BE19-65F35CE4EAD9}" type="presParOf" srcId="{0C5DADEF-4135-4CE2-8F00-6DDE15E37FC2}" destId="{F51F0FF5-1E7C-4C2E-B5DA-347384B0AC5D}" srcOrd="0" destOrd="0" presId="urn:microsoft.com/office/officeart/2005/8/layout/hierarchy5"/>
    <dgm:cxn modelId="{E5662EBF-E01A-4B97-B643-658E6B767062}" type="presParOf" srcId="{BF475282-B4C9-41C5-8B46-67EDD86C2D49}" destId="{0F224E00-DD6D-4D9A-A62F-0DB423E711FF}" srcOrd="7" destOrd="0" presId="urn:microsoft.com/office/officeart/2005/8/layout/hierarchy5"/>
    <dgm:cxn modelId="{E230C1A9-1089-456D-988D-EC4F317F7961}" type="presParOf" srcId="{0F224E00-DD6D-4D9A-A62F-0DB423E711FF}" destId="{FB0C826F-A28D-4E51-8B13-ADF5EBFC3EE7}" srcOrd="0" destOrd="0" presId="urn:microsoft.com/office/officeart/2005/8/layout/hierarchy5"/>
    <dgm:cxn modelId="{92C960B6-138D-488C-AEEF-4D0A502DDDBA}" type="presParOf" srcId="{0F224E00-DD6D-4D9A-A62F-0DB423E711FF}" destId="{7CF21B70-0920-4D1A-9EDC-3E0EF7D7295E}" srcOrd="1" destOrd="0" presId="urn:microsoft.com/office/officeart/2005/8/layout/hierarchy5"/>
    <dgm:cxn modelId="{7550670E-E7FA-404A-BF09-DDA08846BE94}" type="presParOf" srcId="{7CF21B70-0920-4D1A-9EDC-3E0EF7D7295E}" destId="{231714D2-DA56-4712-8FE3-27AFB318C60D}" srcOrd="0" destOrd="0" presId="urn:microsoft.com/office/officeart/2005/8/layout/hierarchy5"/>
    <dgm:cxn modelId="{C46F02AA-EF7E-48D6-8780-32B520064CA9}" type="presParOf" srcId="{231714D2-DA56-4712-8FE3-27AFB318C60D}" destId="{8EA54F49-8E96-4202-B96A-DFAEDFAA6736}" srcOrd="0" destOrd="0" presId="urn:microsoft.com/office/officeart/2005/8/layout/hierarchy5"/>
    <dgm:cxn modelId="{88C9A87C-CC53-450F-84A7-E822FE80B1D4}" type="presParOf" srcId="{7CF21B70-0920-4D1A-9EDC-3E0EF7D7295E}" destId="{76989FE5-BCDD-4059-A765-0D918CC130A4}" srcOrd="1" destOrd="0" presId="urn:microsoft.com/office/officeart/2005/8/layout/hierarchy5"/>
    <dgm:cxn modelId="{83575B3C-A938-473E-8B58-4E6A812EBF57}" type="presParOf" srcId="{76989FE5-BCDD-4059-A765-0D918CC130A4}" destId="{4AC72989-07E2-4CD9-9865-49C04FF34743}" srcOrd="0" destOrd="0" presId="urn:microsoft.com/office/officeart/2005/8/layout/hierarchy5"/>
    <dgm:cxn modelId="{2825EEFC-90ED-4B14-8B99-ED3DD34637FD}" type="presParOf" srcId="{76989FE5-BCDD-4059-A765-0D918CC130A4}" destId="{8A75438E-5002-4822-8F76-7C73E548456B}" srcOrd="1" destOrd="0" presId="urn:microsoft.com/office/officeart/2005/8/layout/hierarchy5"/>
    <dgm:cxn modelId="{05BD6A14-B01F-4518-9976-D84BFB343B72}" type="presParOf" srcId="{7CF21B70-0920-4D1A-9EDC-3E0EF7D7295E}" destId="{75747AD0-8109-4B59-897D-2F34C28AA898}" srcOrd="2" destOrd="0" presId="urn:microsoft.com/office/officeart/2005/8/layout/hierarchy5"/>
    <dgm:cxn modelId="{9A6F2404-C699-44C7-91F3-03DDED0E6C56}" type="presParOf" srcId="{75747AD0-8109-4B59-897D-2F34C28AA898}" destId="{D71140F6-6E90-4ACE-BC1C-5D37ED4A0792}" srcOrd="0" destOrd="0" presId="urn:microsoft.com/office/officeart/2005/8/layout/hierarchy5"/>
    <dgm:cxn modelId="{17E620E5-1716-47A8-B202-11E9E430A8DD}" type="presParOf" srcId="{7CF21B70-0920-4D1A-9EDC-3E0EF7D7295E}" destId="{5CA2041D-3B60-4E1C-AA09-8288CB448AA8}" srcOrd="3" destOrd="0" presId="urn:microsoft.com/office/officeart/2005/8/layout/hierarchy5"/>
    <dgm:cxn modelId="{01ED606F-000E-4878-B35E-A531633C1AD5}" type="presParOf" srcId="{5CA2041D-3B60-4E1C-AA09-8288CB448AA8}" destId="{755B3950-1F28-44D6-A5CA-09D7C8441212}" srcOrd="0" destOrd="0" presId="urn:microsoft.com/office/officeart/2005/8/layout/hierarchy5"/>
    <dgm:cxn modelId="{AB7633D2-0968-4EB3-A8FC-D050727D01ED}" type="presParOf" srcId="{5CA2041D-3B60-4E1C-AA09-8288CB448AA8}" destId="{AA1938DF-1D5A-4671-B53C-F6D7FFECF0E6}" srcOrd="1" destOrd="0" presId="urn:microsoft.com/office/officeart/2005/8/layout/hierarchy5"/>
    <dgm:cxn modelId="{7350C279-7838-4556-B41E-9115749D5B16}" type="presParOf" srcId="{7CF21B70-0920-4D1A-9EDC-3E0EF7D7295E}" destId="{232A220F-AF30-46F0-8FC5-5A88810973E1}" srcOrd="4" destOrd="0" presId="urn:microsoft.com/office/officeart/2005/8/layout/hierarchy5"/>
    <dgm:cxn modelId="{58365CAE-A288-4348-B635-9AA7B8DBA3C3}" type="presParOf" srcId="{232A220F-AF30-46F0-8FC5-5A88810973E1}" destId="{8335D791-4E06-4F4D-B109-B6794B507224}" srcOrd="0" destOrd="0" presId="urn:microsoft.com/office/officeart/2005/8/layout/hierarchy5"/>
    <dgm:cxn modelId="{7C9AE823-EBFC-4375-B731-70A2ABE709AD}" type="presParOf" srcId="{7CF21B70-0920-4D1A-9EDC-3E0EF7D7295E}" destId="{FD0FFE90-158F-430B-AC68-5D2852E7F26D}" srcOrd="5" destOrd="0" presId="urn:microsoft.com/office/officeart/2005/8/layout/hierarchy5"/>
    <dgm:cxn modelId="{016CBDC5-CD2E-4D9A-B5F7-F8DF92E492F0}" type="presParOf" srcId="{FD0FFE90-158F-430B-AC68-5D2852E7F26D}" destId="{BC93FEB1-85F0-4448-AB29-F0E68CD1336B}" srcOrd="0" destOrd="0" presId="urn:microsoft.com/office/officeart/2005/8/layout/hierarchy5"/>
    <dgm:cxn modelId="{BFA5269B-4C6E-4535-A068-7FF2F420DF40}" type="presParOf" srcId="{FD0FFE90-158F-430B-AC68-5D2852E7F26D}" destId="{3D5A5935-7132-4930-BF2F-AED92C832C58}" srcOrd="1" destOrd="0" presId="urn:microsoft.com/office/officeart/2005/8/layout/hierarchy5"/>
    <dgm:cxn modelId="{F7DC5167-0B79-422C-81B6-E4FD8C869ACD}" type="presParOf" srcId="{7CF21B70-0920-4D1A-9EDC-3E0EF7D7295E}" destId="{DEFECD93-4FA6-467D-B58B-7883E6F1BD0C}" srcOrd="6" destOrd="0" presId="urn:microsoft.com/office/officeart/2005/8/layout/hierarchy5"/>
    <dgm:cxn modelId="{EA902CD9-520E-4989-A9CD-BF6F2BEEC782}" type="presParOf" srcId="{DEFECD93-4FA6-467D-B58B-7883E6F1BD0C}" destId="{89F90954-337C-4583-B0F0-123B31443307}" srcOrd="0" destOrd="0" presId="urn:microsoft.com/office/officeart/2005/8/layout/hierarchy5"/>
    <dgm:cxn modelId="{07423048-B26D-49A4-8838-643AA6E82774}" type="presParOf" srcId="{7CF21B70-0920-4D1A-9EDC-3E0EF7D7295E}" destId="{6F2DB49A-44C9-4EB1-B356-62C5DBC186AD}" srcOrd="7" destOrd="0" presId="urn:microsoft.com/office/officeart/2005/8/layout/hierarchy5"/>
    <dgm:cxn modelId="{83C1A7FD-ABA7-49C5-9BCD-4AF6332103E6}" type="presParOf" srcId="{6F2DB49A-44C9-4EB1-B356-62C5DBC186AD}" destId="{28D929C4-077F-4F89-9F9A-0F02F315BA06}" srcOrd="0" destOrd="0" presId="urn:microsoft.com/office/officeart/2005/8/layout/hierarchy5"/>
    <dgm:cxn modelId="{433FF88D-D434-4063-A034-980F150A264D}" type="presParOf" srcId="{6F2DB49A-44C9-4EB1-B356-62C5DBC186AD}" destId="{79581D6F-0DA7-4FDF-B395-9821E665D2AD}" srcOrd="1" destOrd="0" presId="urn:microsoft.com/office/officeart/2005/8/layout/hierarchy5"/>
    <dgm:cxn modelId="{F15C2B71-FBA2-43A3-B960-2591F50F775A}" type="presParOf" srcId="{7CF21B70-0920-4D1A-9EDC-3E0EF7D7295E}" destId="{ADBD8D7E-A132-4565-9DBC-42FC8F55434A}" srcOrd="8" destOrd="0" presId="urn:microsoft.com/office/officeart/2005/8/layout/hierarchy5"/>
    <dgm:cxn modelId="{1FDB448D-2FD6-4E42-AA63-689A3DD74262}" type="presParOf" srcId="{ADBD8D7E-A132-4565-9DBC-42FC8F55434A}" destId="{383B5F76-837A-4BA0-9B0B-5A739535AA14}" srcOrd="0" destOrd="0" presId="urn:microsoft.com/office/officeart/2005/8/layout/hierarchy5"/>
    <dgm:cxn modelId="{B03CDAFD-8CA1-424C-A7E8-6EBD338BB478}" type="presParOf" srcId="{7CF21B70-0920-4D1A-9EDC-3E0EF7D7295E}" destId="{1C8AA81D-C4D3-4E6C-B2B7-2D00F7CCADAC}" srcOrd="9" destOrd="0" presId="urn:microsoft.com/office/officeart/2005/8/layout/hierarchy5"/>
    <dgm:cxn modelId="{7EE38B5B-0FE0-4F24-BB23-062986407058}" type="presParOf" srcId="{1C8AA81D-C4D3-4E6C-B2B7-2D00F7CCADAC}" destId="{44B6CF9C-E84F-43D1-8089-97A4C04E1328}" srcOrd="0" destOrd="0" presId="urn:microsoft.com/office/officeart/2005/8/layout/hierarchy5"/>
    <dgm:cxn modelId="{EBAA74CB-069A-4A03-9FD7-2569AE155458}" type="presParOf" srcId="{1C8AA81D-C4D3-4E6C-B2B7-2D00F7CCADAC}" destId="{C68E85CB-1722-48E0-A7F0-564EA60261FD}" srcOrd="1" destOrd="0" presId="urn:microsoft.com/office/officeart/2005/8/layout/hierarchy5"/>
    <dgm:cxn modelId="{F2849B0A-20BC-49EC-961C-4375E5D90740}" type="presParOf" srcId="{6698835D-924C-4580-9BF7-6D96424D706E}" destId="{6D31FE29-3E62-4FA8-B613-EA83EF6F1EF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D3C8A-8A96-4BD2-9E0F-FDC319DD8EBD}">
      <dsp:nvSpPr>
        <dsp:cNvPr id="0" name=""/>
        <dsp:cNvSpPr/>
      </dsp:nvSpPr>
      <dsp:spPr>
        <a:xfrm>
          <a:off x="1687782" y="1825960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柯维</a:t>
          </a:r>
          <a:endParaRPr lang="zh-CN" altLang="en-US" sz="500" kern="1200" dirty="0"/>
        </a:p>
      </dsp:txBody>
      <dsp:txXfrm>
        <a:off x="1694344" y="1832522"/>
        <a:ext cx="434978" cy="210927"/>
      </dsp:txXfrm>
    </dsp:sp>
    <dsp:sp modelId="{52009CC4-C4CE-4FDE-949C-91C2B2DF0440}">
      <dsp:nvSpPr>
        <dsp:cNvPr id="0" name=""/>
        <dsp:cNvSpPr/>
      </dsp:nvSpPr>
      <dsp:spPr>
        <a:xfrm rot="16955381">
          <a:off x="1799807" y="1514993"/>
          <a:ext cx="859498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859498" y="35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208068" y="1497081"/>
        <a:ext cx="42974" cy="42974"/>
      </dsp:txXfrm>
    </dsp:sp>
    <dsp:sp modelId="{6BBCDA0D-3E21-4048-80D5-85AFEBF2CEDB}">
      <dsp:nvSpPr>
        <dsp:cNvPr id="0" name=""/>
        <dsp:cNvSpPr/>
      </dsp:nvSpPr>
      <dsp:spPr>
        <a:xfrm>
          <a:off x="2323227" y="987127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光源材料</a:t>
          </a:r>
          <a:endParaRPr lang="zh-CN" altLang="en-US" sz="500" kern="1200" dirty="0"/>
        </a:p>
      </dsp:txBody>
      <dsp:txXfrm>
        <a:off x="2329789" y="993689"/>
        <a:ext cx="434978" cy="210927"/>
      </dsp:txXfrm>
    </dsp:sp>
    <dsp:sp modelId="{AFA45775-796D-429B-B8F8-6802E91BCA36}">
      <dsp:nvSpPr>
        <dsp:cNvPr id="0" name=""/>
        <dsp:cNvSpPr/>
      </dsp:nvSpPr>
      <dsp:spPr>
        <a:xfrm rot="17578576">
          <a:off x="2612377" y="855532"/>
          <a:ext cx="521457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521457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60069" y="846072"/>
        <a:ext cx="26072" cy="26072"/>
      </dsp:txXfrm>
    </dsp:sp>
    <dsp:sp modelId="{E9EA9C4F-102A-4165-8CD4-8550ADFED9FA}">
      <dsp:nvSpPr>
        <dsp:cNvPr id="0" name=""/>
        <dsp:cNvSpPr/>
      </dsp:nvSpPr>
      <dsp:spPr>
        <a:xfrm>
          <a:off x="2974881" y="507038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涂层材料</a:t>
          </a:r>
          <a:endParaRPr lang="zh-CN" altLang="en-US" sz="500" kern="1200" dirty="0"/>
        </a:p>
      </dsp:txBody>
      <dsp:txXfrm>
        <a:off x="2981443" y="513600"/>
        <a:ext cx="434978" cy="210927"/>
      </dsp:txXfrm>
    </dsp:sp>
    <dsp:sp modelId="{6FF093CE-999B-4A06-938B-FEF02766865D}">
      <dsp:nvSpPr>
        <dsp:cNvPr id="0" name=""/>
        <dsp:cNvSpPr/>
      </dsp:nvSpPr>
      <dsp:spPr>
        <a:xfrm rot="17172558">
          <a:off x="3233401" y="362945"/>
          <a:ext cx="525994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525994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83249" y="353371"/>
        <a:ext cx="26299" cy="26299"/>
      </dsp:txXfrm>
    </dsp:sp>
    <dsp:sp modelId="{BEA7BD2A-456C-4E8B-8419-D84AAE649CA3}">
      <dsp:nvSpPr>
        <dsp:cNvPr id="0" name=""/>
        <dsp:cNvSpPr/>
      </dsp:nvSpPr>
      <dsp:spPr>
        <a:xfrm>
          <a:off x="3569813" y="1953"/>
          <a:ext cx="802673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亲水性纳米氧化铝</a:t>
          </a:r>
          <a:endParaRPr lang="zh-CN" altLang="en-US" sz="500" kern="1200" dirty="0"/>
        </a:p>
      </dsp:txBody>
      <dsp:txXfrm>
        <a:off x="3576375" y="8515"/>
        <a:ext cx="789549" cy="210927"/>
      </dsp:txXfrm>
    </dsp:sp>
    <dsp:sp modelId="{A6C56C55-9865-4D3C-AB10-6D803C91475F}">
      <dsp:nvSpPr>
        <dsp:cNvPr id="0" name=""/>
        <dsp:cNvSpPr/>
      </dsp:nvSpPr>
      <dsp:spPr>
        <a:xfrm rot="18041164">
          <a:off x="3352542" y="491775"/>
          <a:ext cx="287713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87713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89206" y="488158"/>
        <a:ext cx="14385" cy="14385"/>
      </dsp:txXfrm>
    </dsp:sp>
    <dsp:sp modelId="{7430D6B1-31FE-4D5C-BCD3-24947320C32C}">
      <dsp:nvSpPr>
        <dsp:cNvPr id="0" name=""/>
        <dsp:cNvSpPr/>
      </dsp:nvSpPr>
      <dsp:spPr>
        <a:xfrm>
          <a:off x="3569813" y="259612"/>
          <a:ext cx="802673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氧化铝分散液</a:t>
          </a:r>
          <a:endParaRPr lang="zh-CN" altLang="en-US" sz="500" kern="1200" dirty="0"/>
        </a:p>
      </dsp:txBody>
      <dsp:txXfrm>
        <a:off x="3576375" y="266174"/>
        <a:ext cx="789549" cy="210927"/>
      </dsp:txXfrm>
    </dsp:sp>
    <dsp:sp modelId="{B3A8E16F-9FD5-4DE0-95CE-943A9D720560}">
      <dsp:nvSpPr>
        <dsp:cNvPr id="0" name=""/>
        <dsp:cNvSpPr/>
      </dsp:nvSpPr>
      <dsp:spPr>
        <a:xfrm rot="239186">
          <a:off x="3422805" y="620604"/>
          <a:ext cx="147185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147185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92719" y="620501"/>
        <a:ext cx="7359" cy="7359"/>
      </dsp:txXfrm>
    </dsp:sp>
    <dsp:sp modelId="{B11CCF65-45DB-41E6-9EF1-6C8C6433630C}">
      <dsp:nvSpPr>
        <dsp:cNvPr id="0" name=""/>
        <dsp:cNvSpPr/>
      </dsp:nvSpPr>
      <dsp:spPr>
        <a:xfrm>
          <a:off x="3569813" y="517271"/>
          <a:ext cx="802673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聚环氧乙烷</a:t>
          </a:r>
          <a:endParaRPr lang="zh-CN" altLang="en-US" sz="500" kern="1200" dirty="0"/>
        </a:p>
      </dsp:txBody>
      <dsp:txXfrm>
        <a:off x="3576375" y="523833"/>
        <a:ext cx="789549" cy="210927"/>
      </dsp:txXfrm>
    </dsp:sp>
    <dsp:sp modelId="{C48DF78C-B69A-418A-93C1-56630253A31C}">
      <dsp:nvSpPr>
        <dsp:cNvPr id="0" name=""/>
        <dsp:cNvSpPr/>
      </dsp:nvSpPr>
      <dsp:spPr>
        <a:xfrm rot="3676386">
          <a:off x="3343653" y="749434"/>
          <a:ext cx="305491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305491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88761" y="745373"/>
        <a:ext cx="15274" cy="15274"/>
      </dsp:txXfrm>
    </dsp:sp>
    <dsp:sp modelId="{BBBDE035-0650-490A-9188-695DFBFB96DE}">
      <dsp:nvSpPr>
        <dsp:cNvPr id="0" name=""/>
        <dsp:cNvSpPr/>
      </dsp:nvSpPr>
      <dsp:spPr>
        <a:xfrm>
          <a:off x="3569813" y="774930"/>
          <a:ext cx="802673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分散剂</a:t>
          </a:r>
          <a:endParaRPr lang="zh-CN" altLang="en-US" sz="500" kern="1200" dirty="0"/>
        </a:p>
      </dsp:txBody>
      <dsp:txXfrm>
        <a:off x="3576375" y="781492"/>
        <a:ext cx="789549" cy="210927"/>
      </dsp:txXfrm>
    </dsp:sp>
    <dsp:sp modelId="{BB161C74-5D17-4A8B-BEBB-FF32A1F57B40}">
      <dsp:nvSpPr>
        <dsp:cNvPr id="0" name=""/>
        <dsp:cNvSpPr/>
      </dsp:nvSpPr>
      <dsp:spPr>
        <a:xfrm rot="4463433">
          <a:off x="3223560" y="878263"/>
          <a:ext cx="545676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545676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82757" y="868198"/>
        <a:ext cx="27283" cy="27283"/>
      </dsp:txXfrm>
    </dsp:sp>
    <dsp:sp modelId="{C3C469D2-C74C-4E0C-A3CC-651A5DCC4679}">
      <dsp:nvSpPr>
        <dsp:cNvPr id="0" name=""/>
        <dsp:cNvSpPr/>
      </dsp:nvSpPr>
      <dsp:spPr>
        <a:xfrm>
          <a:off x="3569813" y="1032589"/>
          <a:ext cx="802673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00" kern="1200" dirty="0" smtClean="0"/>
            <a:t>LED</a:t>
          </a:r>
          <a:r>
            <a:rPr lang="zh-CN" altLang="en-US" sz="500" kern="1200" dirty="0" smtClean="0"/>
            <a:t>内涂漆</a:t>
          </a:r>
          <a:endParaRPr lang="zh-CN" altLang="en-US" sz="500" kern="1200" dirty="0"/>
        </a:p>
      </dsp:txBody>
      <dsp:txXfrm>
        <a:off x="3576375" y="1039151"/>
        <a:ext cx="789549" cy="210927"/>
      </dsp:txXfrm>
    </dsp:sp>
    <dsp:sp modelId="{7078F126-DC83-41D7-8738-8F1C12D9FC46}">
      <dsp:nvSpPr>
        <dsp:cNvPr id="0" name=""/>
        <dsp:cNvSpPr/>
      </dsp:nvSpPr>
      <dsp:spPr>
        <a:xfrm rot="3775487">
          <a:off x="2648000" y="1297130"/>
          <a:ext cx="452720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452720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63042" y="1289388"/>
        <a:ext cx="22636" cy="22636"/>
      </dsp:txXfrm>
    </dsp:sp>
    <dsp:sp modelId="{04292FD9-7705-47FB-AC34-7B50581B4B8A}">
      <dsp:nvSpPr>
        <dsp:cNvPr id="0" name=""/>
        <dsp:cNvSpPr/>
      </dsp:nvSpPr>
      <dsp:spPr>
        <a:xfrm>
          <a:off x="2977390" y="1390233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固汞</a:t>
          </a:r>
          <a:endParaRPr lang="zh-CN" altLang="en-US" sz="500" kern="1200" dirty="0"/>
        </a:p>
      </dsp:txBody>
      <dsp:txXfrm>
        <a:off x="2983952" y="1396795"/>
        <a:ext cx="434978" cy="210927"/>
      </dsp:txXfrm>
    </dsp:sp>
    <dsp:sp modelId="{3336DCEC-36F0-43AB-B66C-034CFDAAB89B}">
      <dsp:nvSpPr>
        <dsp:cNvPr id="0" name=""/>
        <dsp:cNvSpPr/>
      </dsp:nvSpPr>
      <dsp:spPr>
        <a:xfrm rot="19517148">
          <a:off x="3409867" y="1448690"/>
          <a:ext cx="175571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175571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93264" y="1447877"/>
        <a:ext cx="8778" cy="8778"/>
      </dsp:txXfrm>
    </dsp:sp>
    <dsp:sp modelId="{54171900-A2A0-4A39-8DBC-CE36651D1481}">
      <dsp:nvSpPr>
        <dsp:cNvPr id="0" name=""/>
        <dsp:cNvSpPr/>
      </dsp:nvSpPr>
      <dsp:spPr>
        <a:xfrm>
          <a:off x="3569813" y="1290248"/>
          <a:ext cx="575260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圆柱体固汞</a:t>
          </a:r>
          <a:endParaRPr lang="zh-CN" altLang="en-US" sz="500" kern="1200" dirty="0"/>
        </a:p>
      </dsp:txBody>
      <dsp:txXfrm>
        <a:off x="3576375" y="1296810"/>
        <a:ext cx="562136" cy="210927"/>
      </dsp:txXfrm>
    </dsp:sp>
    <dsp:sp modelId="{81E212A5-36DF-4F8B-99CA-A5E35B4EDBA5}">
      <dsp:nvSpPr>
        <dsp:cNvPr id="0" name=""/>
        <dsp:cNvSpPr/>
      </dsp:nvSpPr>
      <dsp:spPr>
        <a:xfrm rot="2851910">
          <a:off x="3390778" y="1577520"/>
          <a:ext cx="213750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13750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92309" y="1575752"/>
        <a:ext cx="10687" cy="10687"/>
      </dsp:txXfrm>
    </dsp:sp>
    <dsp:sp modelId="{B5C5F468-69B5-488A-A100-4A02998BE83B}">
      <dsp:nvSpPr>
        <dsp:cNvPr id="0" name=""/>
        <dsp:cNvSpPr/>
      </dsp:nvSpPr>
      <dsp:spPr>
        <a:xfrm>
          <a:off x="3569813" y="1547907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球体固汞</a:t>
          </a:r>
          <a:endParaRPr lang="zh-CN" altLang="en-US" sz="500" kern="1200" dirty="0"/>
        </a:p>
      </dsp:txBody>
      <dsp:txXfrm>
        <a:off x="3576375" y="1554469"/>
        <a:ext cx="434978" cy="210927"/>
      </dsp:txXfrm>
    </dsp:sp>
    <dsp:sp modelId="{CF186EDE-3630-4E80-AC22-E273D0724340}">
      <dsp:nvSpPr>
        <dsp:cNvPr id="0" name=""/>
        <dsp:cNvSpPr/>
      </dsp:nvSpPr>
      <dsp:spPr>
        <a:xfrm rot="4645428">
          <a:off x="1792068" y="2363379"/>
          <a:ext cx="879030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879030" y="35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209608" y="2344979"/>
        <a:ext cx="43951" cy="43951"/>
      </dsp:txXfrm>
    </dsp:sp>
    <dsp:sp modelId="{5D4B19B7-5CCF-4932-BE1D-E44C03394353}">
      <dsp:nvSpPr>
        <dsp:cNvPr id="0" name=""/>
        <dsp:cNvSpPr/>
      </dsp:nvSpPr>
      <dsp:spPr>
        <a:xfrm>
          <a:off x="2327283" y="2524219"/>
          <a:ext cx="448102" cy="5434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smtClean="0"/>
            <a:t>特种照明</a:t>
          </a:r>
          <a:endParaRPr lang="en-US" altLang="zh-CN" sz="500" kern="1200" dirty="0" smtClean="0"/>
        </a:p>
      </dsp:txBody>
      <dsp:txXfrm>
        <a:off x="2340407" y="2537343"/>
        <a:ext cx="421854" cy="517164"/>
      </dsp:txXfrm>
    </dsp:sp>
    <dsp:sp modelId="{33DC30EF-5990-4CB5-A30B-B3436792E39E}">
      <dsp:nvSpPr>
        <dsp:cNvPr id="0" name=""/>
        <dsp:cNvSpPr/>
      </dsp:nvSpPr>
      <dsp:spPr>
        <a:xfrm rot="17953513">
          <a:off x="2658599" y="2593191"/>
          <a:ext cx="456414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456414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75396" y="2585357"/>
        <a:ext cx="22820" cy="22820"/>
      </dsp:txXfrm>
    </dsp:sp>
    <dsp:sp modelId="{59211F0A-397B-4DD8-B269-D9B11A406519}">
      <dsp:nvSpPr>
        <dsp:cNvPr id="0" name=""/>
        <dsp:cNvSpPr/>
      </dsp:nvSpPr>
      <dsp:spPr>
        <a:xfrm>
          <a:off x="2998227" y="2285583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紫外线灯</a:t>
          </a:r>
          <a:endParaRPr lang="zh-CN" altLang="en-US" sz="500" kern="1200" dirty="0"/>
        </a:p>
      </dsp:txBody>
      <dsp:txXfrm>
        <a:off x="3004789" y="2292145"/>
        <a:ext cx="434978" cy="210927"/>
      </dsp:txXfrm>
    </dsp:sp>
    <dsp:sp modelId="{AAE408E0-AA9F-426D-AC1F-DE79BADC3CCA}">
      <dsp:nvSpPr>
        <dsp:cNvPr id="0" name=""/>
        <dsp:cNvSpPr/>
      </dsp:nvSpPr>
      <dsp:spPr>
        <a:xfrm rot="17117973">
          <a:off x="3260699" y="2150800"/>
          <a:ext cx="504338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504338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500260" y="2141768"/>
        <a:ext cx="25216" cy="25216"/>
      </dsp:txXfrm>
    </dsp:sp>
    <dsp:sp modelId="{9984129D-F747-4227-920F-8D61C8EC569E}">
      <dsp:nvSpPr>
        <dsp:cNvPr id="0" name=""/>
        <dsp:cNvSpPr/>
      </dsp:nvSpPr>
      <dsp:spPr>
        <a:xfrm>
          <a:off x="3579407" y="1799118"/>
          <a:ext cx="1038124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低压高强汞齐紫外线灯</a:t>
          </a:r>
          <a:endParaRPr lang="zh-CN" altLang="en-US" sz="500" kern="1200" dirty="0"/>
        </a:p>
      </dsp:txBody>
      <dsp:txXfrm>
        <a:off x="3585969" y="1805680"/>
        <a:ext cx="1025000" cy="210927"/>
      </dsp:txXfrm>
    </dsp:sp>
    <dsp:sp modelId="{1D120EC4-87A3-4AB2-B0A0-E368A38A8BEA}">
      <dsp:nvSpPr>
        <dsp:cNvPr id="0" name=""/>
        <dsp:cNvSpPr/>
      </dsp:nvSpPr>
      <dsp:spPr>
        <a:xfrm rot="17942706">
          <a:off x="3380899" y="2282854"/>
          <a:ext cx="254344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54344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501713" y="2280071"/>
        <a:ext cx="12717" cy="12717"/>
      </dsp:txXfrm>
    </dsp:sp>
    <dsp:sp modelId="{31296C61-93CE-4A1D-AA7D-DEB6EF436546}">
      <dsp:nvSpPr>
        <dsp:cNvPr id="0" name=""/>
        <dsp:cNvSpPr/>
      </dsp:nvSpPr>
      <dsp:spPr>
        <a:xfrm>
          <a:off x="3569813" y="2063226"/>
          <a:ext cx="1038124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标准紫外线灯</a:t>
          </a:r>
          <a:endParaRPr lang="zh-CN" altLang="en-US" sz="500" kern="1200" dirty="0"/>
        </a:p>
      </dsp:txBody>
      <dsp:txXfrm>
        <a:off x="3576375" y="2069788"/>
        <a:ext cx="1025000" cy="210927"/>
      </dsp:txXfrm>
    </dsp:sp>
    <dsp:sp modelId="{720DF367-BC82-4269-A0F1-541175A5CEE6}">
      <dsp:nvSpPr>
        <dsp:cNvPr id="0" name=""/>
        <dsp:cNvSpPr/>
      </dsp:nvSpPr>
      <dsp:spPr>
        <a:xfrm rot="957251">
          <a:off x="3443856" y="2411684"/>
          <a:ext cx="128430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128430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504861" y="2412049"/>
        <a:ext cx="6421" cy="6421"/>
      </dsp:txXfrm>
    </dsp:sp>
    <dsp:sp modelId="{E56217C7-C1FD-459B-B1E9-C2704FAFF172}">
      <dsp:nvSpPr>
        <dsp:cNvPr id="0" name=""/>
        <dsp:cNvSpPr/>
      </dsp:nvSpPr>
      <dsp:spPr>
        <a:xfrm>
          <a:off x="3569813" y="2320885"/>
          <a:ext cx="1038124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00" kern="1200" dirty="0" smtClean="0"/>
            <a:t>U</a:t>
          </a:r>
          <a:r>
            <a:rPr lang="zh-CN" altLang="en-US" sz="500" kern="1200" dirty="0" smtClean="0"/>
            <a:t>型紫外线灯</a:t>
          </a:r>
          <a:endParaRPr lang="zh-CN" altLang="en-US" sz="500" kern="1200" dirty="0"/>
        </a:p>
      </dsp:txBody>
      <dsp:txXfrm>
        <a:off x="3576375" y="2327447"/>
        <a:ext cx="1025000" cy="210927"/>
      </dsp:txXfrm>
    </dsp:sp>
    <dsp:sp modelId="{5E82EEAE-C99B-4076-8020-DCEE48248E66}">
      <dsp:nvSpPr>
        <dsp:cNvPr id="0" name=""/>
        <dsp:cNvSpPr/>
      </dsp:nvSpPr>
      <dsp:spPr>
        <a:xfrm rot="4028667">
          <a:off x="3349111" y="2540513"/>
          <a:ext cx="317921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317921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500123" y="2536141"/>
        <a:ext cx="15896" cy="15896"/>
      </dsp:txXfrm>
    </dsp:sp>
    <dsp:sp modelId="{A75F4576-3602-41C9-9D3C-F61E1DED29FA}">
      <dsp:nvSpPr>
        <dsp:cNvPr id="0" name=""/>
        <dsp:cNvSpPr/>
      </dsp:nvSpPr>
      <dsp:spPr>
        <a:xfrm>
          <a:off x="3569813" y="2578544"/>
          <a:ext cx="1038124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500" kern="1200" dirty="0" smtClean="0"/>
            <a:t>H</a:t>
          </a:r>
          <a:r>
            <a:rPr lang="zh-CN" altLang="en-US" sz="500" kern="1200" dirty="0" smtClean="0"/>
            <a:t>型小功率紫外线灯</a:t>
          </a:r>
          <a:endParaRPr lang="zh-CN" altLang="en-US" sz="500" kern="1200" dirty="0"/>
        </a:p>
      </dsp:txBody>
      <dsp:txXfrm>
        <a:off x="3576375" y="2585106"/>
        <a:ext cx="1025000" cy="210927"/>
      </dsp:txXfrm>
    </dsp:sp>
    <dsp:sp modelId="{F762647B-6AC4-42F1-AA7D-912601D8074B}">
      <dsp:nvSpPr>
        <dsp:cNvPr id="0" name=""/>
        <dsp:cNvSpPr/>
      </dsp:nvSpPr>
      <dsp:spPr>
        <a:xfrm rot="4641589">
          <a:off x="3225923" y="2669343"/>
          <a:ext cx="564296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564296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493964" y="2658811"/>
        <a:ext cx="28214" cy="28214"/>
      </dsp:txXfrm>
    </dsp:sp>
    <dsp:sp modelId="{D2C60486-2799-4D8B-80B9-98C6F713C62A}">
      <dsp:nvSpPr>
        <dsp:cNvPr id="0" name=""/>
        <dsp:cNvSpPr/>
      </dsp:nvSpPr>
      <dsp:spPr>
        <a:xfrm>
          <a:off x="3569813" y="2836203"/>
          <a:ext cx="1024569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中压紫外线灯</a:t>
          </a:r>
          <a:endParaRPr lang="zh-CN" altLang="en-US" sz="500" kern="1200" dirty="0"/>
        </a:p>
      </dsp:txBody>
      <dsp:txXfrm>
        <a:off x="3576375" y="2842765"/>
        <a:ext cx="1011445" cy="210927"/>
      </dsp:txXfrm>
    </dsp:sp>
    <dsp:sp modelId="{1DC3397F-FE70-4B06-8A0F-0F32AB1C2F05}">
      <dsp:nvSpPr>
        <dsp:cNvPr id="0" name=""/>
        <dsp:cNvSpPr/>
      </dsp:nvSpPr>
      <dsp:spPr>
        <a:xfrm rot="3871892">
          <a:off x="2622324" y="3034788"/>
          <a:ext cx="537069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537069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77432" y="3024938"/>
        <a:ext cx="26853" cy="26853"/>
      </dsp:txXfrm>
    </dsp:sp>
    <dsp:sp modelId="{99057662-9B03-48DF-884E-9B3A97A94F60}">
      <dsp:nvSpPr>
        <dsp:cNvPr id="0" name=""/>
        <dsp:cNvSpPr/>
      </dsp:nvSpPr>
      <dsp:spPr>
        <a:xfrm>
          <a:off x="3006333" y="3168778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电子镇流器</a:t>
          </a:r>
          <a:endParaRPr lang="zh-CN" altLang="en-US" sz="500" kern="1200" dirty="0"/>
        </a:p>
      </dsp:txBody>
      <dsp:txXfrm>
        <a:off x="3012895" y="3175340"/>
        <a:ext cx="434978" cy="210927"/>
      </dsp:txXfrm>
    </dsp:sp>
    <dsp:sp modelId="{E7FA86A3-BB26-4EE8-A5B6-A982C39D289F}">
      <dsp:nvSpPr>
        <dsp:cNvPr id="0" name=""/>
        <dsp:cNvSpPr/>
      </dsp:nvSpPr>
      <dsp:spPr>
        <a:xfrm rot="19620230">
          <a:off x="3443342" y="3239770"/>
          <a:ext cx="137565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137565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508685" y="3239907"/>
        <a:ext cx="6878" cy="6878"/>
      </dsp:txXfrm>
    </dsp:sp>
    <dsp:sp modelId="{28F28C64-CCDB-4F51-9113-A37970A8E220}">
      <dsp:nvSpPr>
        <dsp:cNvPr id="0" name=""/>
        <dsp:cNvSpPr/>
      </dsp:nvSpPr>
      <dsp:spPr>
        <a:xfrm>
          <a:off x="3569813" y="3093862"/>
          <a:ext cx="164009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紫外线灯</a:t>
          </a:r>
          <a:r>
            <a:rPr lang="zh-CN" altLang="en-US" sz="500" kern="1200" dirty="0" smtClean="0"/>
            <a:t>配套电子镇流器</a:t>
          </a:r>
          <a:endParaRPr lang="zh-CN" altLang="en-US" sz="500" kern="1200" dirty="0"/>
        </a:p>
      </dsp:txBody>
      <dsp:txXfrm>
        <a:off x="3576375" y="3100424"/>
        <a:ext cx="1626968" cy="210927"/>
      </dsp:txXfrm>
    </dsp:sp>
    <dsp:sp modelId="{C9F3E1A1-9067-4902-87B3-5F11128CB2A7}">
      <dsp:nvSpPr>
        <dsp:cNvPr id="0" name=""/>
        <dsp:cNvSpPr/>
      </dsp:nvSpPr>
      <dsp:spPr>
        <a:xfrm rot="3463988">
          <a:off x="3404066" y="3368599"/>
          <a:ext cx="216117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16117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3506722" y="3366772"/>
        <a:ext cx="10805" cy="10805"/>
      </dsp:txXfrm>
    </dsp:sp>
    <dsp:sp modelId="{A684D497-9329-4D1D-B547-A22AE68FB795}">
      <dsp:nvSpPr>
        <dsp:cNvPr id="0" name=""/>
        <dsp:cNvSpPr/>
      </dsp:nvSpPr>
      <dsp:spPr>
        <a:xfrm>
          <a:off x="3569813" y="3351521"/>
          <a:ext cx="164009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中压紫外线灯配套电子镇流器</a:t>
          </a:r>
          <a:endParaRPr lang="zh-CN" altLang="en-US" sz="500" kern="1200" dirty="0"/>
        </a:p>
      </dsp:txBody>
      <dsp:txXfrm>
        <a:off x="3576375" y="3358083"/>
        <a:ext cx="1626968" cy="210927"/>
      </dsp:txXfrm>
    </dsp:sp>
    <dsp:sp modelId="{590A67F4-896D-4A1F-BE77-BBCF82694E9B}">
      <dsp:nvSpPr>
        <dsp:cNvPr id="0" name=""/>
        <dsp:cNvSpPr/>
      </dsp:nvSpPr>
      <dsp:spPr>
        <a:xfrm rot="5055403">
          <a:off x="1278519" y="2882330"/>
          <a:ext cx="1905406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1905406" y="35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183588" y="2838271"/>
        <a:ext cx="95270" cy="95270"/>
      </dsp:txXfrm>
    </dsp:sp>
    <dsp:sp modelId="{784CC4FA-D142-4FE8-9597-5CDC660316A4}">
      <dsp:nvSpPr>
        <dsp:cNvPr id="0" name=""/>
        <dsp:cNvSpPr/>
      </dsp:nvSpPr>
      <dsp:spPr>
        <a:xfrm>
          <a:off x="2326561" y="3721802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环保类</a:t>
          </a:r>
          <a:endParaRPr lang="zh-CN" altLang="en-US" sz="500" kern="1200" dirty="0"/>
        </a:p>
      </dsp:txBody>
      <dsp:txXfrm>
        <a:off x="2333123" y="3728364"/>
        <a:ext cx="434978" cy="210927"/>
      </dsp:txXfrm>
    </dsp:sp>
    <dsp:sp modelId="{20E78BB9-9F61-4010-A01E-2DAF7B53036E}">
      <dsp:nvSpPr>
        <dsp:cNvPr id="0" name=""/>
        <dsp:cNvSpPr/>
      </dsp:nvSpPr>
      <dsp:spPr>
        <a:xfrm rot="18635244">
          <a:off x="2723183" y="3718357"/>
          <a:ext cx="294686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94686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63159" y="3714566"/>
        <a:ext cx="14734" cy="14734"/>
      </dsp:txXfrm>
    </dsp:sp>
    <dsp:sp modelId="{55A7DA0F-212E-437B-8573-74E0A649071E}">
      <dsp:nvSpPr>
        <dsp:cNvPr id="0" name=""/>
        <dsp:cNvSpPr/>
      </dsp:nvSpPr>
      <dsp:spPr>
        <a:xfrm>
          <a:off x="2966389" y="3498013"/>
          <a:ext cx="691727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紫外水消毒装置</a:t>
          </a:r>
          <a:endParaRPr lang="zh-CN" altLang="en-US" sz="500" kern="1200" dirty="0"/>
        </a:p>
      </dsp:txBody>
      <dsp:txXfrm>
        <a:off x="2972951" y="3504575"/>
        <a:ext cx="678603" cy="210927"/>
      </dsp:txXfrm>
    </dsp:sp>
    <dsp:sp modelId="{6D72B39D-8477-4C84-8A4A-00E926E61A22}">
      <dsp:nvSpPr>
        <dsp:cNvPr id="0" name=""/>
        <dsp:cNvSpPr/>
      </dsp:nvSpPr>
      <dsp:spPr>
        <a:xfrm rot="404797">
          <a:off x="2773995" y="3841592"/>
          <a:ext cx="193062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193062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65700" y="3840341"/>
        <a:ext cx="9653" cy="9653"/>
      </dsp:txXfrm>
    </dsp:sp>
    <dsp:sp modelId="{440F2009-DC75-48DD-BAA3-0D58CD6381CC}">
      <dsp:nvSpPr>
        <dsp:cNvPr id="0" name=""/>
        <dsp:cNvSpPr/>
      </dsp:nvSpPr>
      <dsp:spPr>
        <a:xfrm>
          <a:off x="2966389" y="3744483"/>
          <a:ext cx="690400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紫外</a:t>
          </a:r>
          <a:r>
            <a:rPr lang="zh-CN" altLang="en-US" sz="500" kern="1200" dirty="0" smtClean="0"/>
            <a:t>除</a:t>
          </a:r>
          <a:r>
            <a:rPr lang="en-US" altLang="zh-CN" sz="500" kern="1200" dirty="0" smtClean="0"/>
            <a:t>COD</a:t>
          </a:r>
          <a:r>
            <a:rPr lang="zh-CN" altLang="en-US" sz="500" kern="1200" dirty="0" smtClean="0"/>
            <a:t>装置</a:t>
          </a:r>
          <a:endParaRPr lang="zh-CN" altLang="en-US" sz="500" kern="1200" dirty="0"/>
        </a:p>
      </dsp:txBody>
      <dsp:txXfrm>
        <a:off x="2972951" y="3751045"/>
        <a:ext cx="677276" cy="210927"/>
      </dsp:txXfrm>
    </dsp:sp>
    <dsp:sp modelId="{3F4F5589-E7C4-4851-B52D-871FF7062CCB}">
      <dsp:nvSpPr>
        <dsp:cNvPr id="0" name=""/>
        <dsp:cNvSpPr/>
      </dsp:nvSpPr>
      <dsp:spPr>
        <a:xfrm rot="3245150">
          <a:off x="2706214" y="3964344"/>
          <a:ext cx="331134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331134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63503" y="3959642"/>
        <a:ext cx="16556" cy="16556"/>
      </dsp:txXfrm>
    </dsp:sp>
    <dsp:sp modelId="{8AF9F3C5-5903-4909-8B4E-2994D1BBA781}">
      <dsp:nvSpPr>
        <dsp:cNvPr id="0" name=""/>
        <dsp:cNvSpPr/>
      </dsp:nvSpPr>
      <dsp:spPr>
        <a:xfrm>
          <a:off x="2968899" y="3989987"/>
          <a:ext cx="712165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紫外降解</a:t>
          </a:r>
          <a:r>
            <a:rPr lang="en-US" altLang="zh-CN" sz="500" kern="1200" dirty="0" smtClean="0"/>
            <a:t>VOC</a:t>
          </a:r>
          <a:r>
            <a:rPr lang="zh-CN" altLang="en-US" sz="500" kern="1200" dirty="0" smtClean="0"/>
            <a:t>模块</a:t>
          </a:r>
          <a:endParaRPr lang="zh-CN" altLang="en-US" sz="500" kern="1200" dirty="0"/>
        </a:p>
      </dsp:txBody>
      <dsp:txXfrm>
        <a:off x="2975461" y="3996549"/>
        <a:ext cx="699041" cy="210927"/>
      </dsp:txXfrm>
    </dsp:sp>
    <dsp:sp modelId="{0C5DADEF-4135-4CE2-8F00-6DDE15E37FC2}">
      <dsp:nvSpPr>
        <dsp:cNvPr id="0" name=""/>
        <dsp:cNvSpPr/>
      </dsp:nvSpPr>
      <dsp:spPr>
        <a:xfrm rot="5148178">
          <a:off x="803535" y="3368113"/>
          <a:ext cx="2875117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875117" y="35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169216" y="3299811"/>
        <a:ext cx="143755" cy="143755"/>
      </dsp:txXfrm>
    </dsp:sp>
    <dsp:sp modelId="{FB0C826F-A28D-4E51-8B13-ADF5EBFC3EE7}">
      <dsp:nvSpPr>
        <dsp:cNvPr id="0" name=""/>
        <dsp:cNvSpPr/>
      </dsp:nvSpPr>
      <dsp:spPr>
        <a:xfrm>
          <a:off x="2346304" y="4693367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健康类</a:t>
          </a:r>
          <a:endParaRPr lang="zh-CN" altLang="en-US" sz="500" kern="1200" dirty="0"/>
        </a:p>
      </dsp:txBody>
      <dsp:txXfrm>
        <a:off x="2352866" y="4699929"/>
        <a:ext cx="434978" cy="210927"/>
      </dsp:txXfrm>
    </dsp:sp>
    <dsp:sp modelId="{231714D2-DA56-4712-8FE3-27AFB318C60D}">
      <dsp:nvSpPr>
        <dsp:cNvPr id="0" name=""/>
        <dsp:cNvSpPr/>
      </dsp:nvSpPr>
      <dsp:spPr>
        <a:xfrm rot="17606353">
          <a:off x="2660823" y="4598303"/>
          <a:ext cx="443635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443635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71550" y="4590788"/>
        <a:ext cx="22181" cy="22181"/>
      </dsp:txXfrm>
    </dsp:sp>
    <dsp:sp modelId="{4AC72989-07E2-4CD9-9865-49C04FF34743}">
      <dsp:nvSpPr>
        <dsp:cNvPr id="0" name=""/>
        <dsp:cNvSpPr/>
      </dsp:nvSpPr>
      <dsp:spPr>
        <a:xfrm>
          <a:off x="2970875" y="4286340"/>
          <a:ext cx="283976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消毒宝</a:t>
          </a:r>
          <a:endParaRPr lang="zh-CN" altLang="en-US" sz="500" kern="1200" dirty="0"/>
        </a:p>
      </dsp:txBody>
      <dsp:txXfrm>
        <a:off x="2977437" y="4292902"/>
        <a:ext cx="270852" cy="210927"/>
      </dsp:txXfrm>
    </dsp:sp>
    <dsp:sp modelId="{75747AD0-8109-4B59-897D-2F34C28AA898}">
      <dsp:nvSpPr>
        <dsp:cNvPr id="0" name=""/>
        <dsp:cNvSpPr/>
      </dsp:nvSpPr>
      <dsp:spPr>
        <a:xfrm rot="19076775">
          <a:off x="2762729" y="4719407"/>
          <a:ext cx="246061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46061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79608" y="4716832"/>
        <a:ext cx="12303" cy="12303"/>
      </dsp:txXfrm>
    </dsp:sp>
    <dsp:sp modelId="{755B3950-1F28-44D6-A5CA-09D7C8441212}">
      <dsp:nvSpPr>
        <dsp:cNvPr id="0" name=""/>
        <dsp:cNvSpPr/>
      </dsp:nvSpPr>
      <dsp:spPr>
        <a:xfrm>
          <a:off x="2977112" y="4528548"/>
          <a:ext cx="44810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消毒净化机</a:t>
          </a:r>
          <a:endParaRPr lang="zh-CN" altLang="en-US" sz="500" kern="1200" dirty="0"/>
        </a:p>
      </dsp:txBody>
      <dsp:txXfrm>
        <a:off x="2983674" y="4535110"/>
        <a:ext cx="434978" cy="210927"/>
      </dsp:txXfrm>
    </dsp:sp>
    <dsp:sp modelId="{232A220F-AF30-46F0-8FC5-5A88810973E1}">
      <dsp:nvSpPr>
        <dsp:cNvPr id="0" name=""/>
        <dsp:cNvSpPr/>
      </dsp:nvSpPr>
      <dsp:spPr>
        <a:xfrm rot="1459791">
          <a:off x="2785497" y="4843149"/>
          <a:ext cx="200645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200645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80804" y="4841709"/>
        <a:ext cx="10032" cy="10032"/>
      </dsp:txXfrm>
    </dsp:sp>
    <dsp:sp modelId="{BC93FEB1-85F0-4448-AB29-F0E68CD1336B}">
      <dsp:nvSpPr>
        <dsp:cNvPr id="0" name=""/>
        <dsp:cNvSpPr/>
      </dsp:nvSpPr>
      <dsp:spPr>
        <a:xfrm>
          <a:off x="2977233" y="4776031"/>
          <a:ext cx="808180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空调、送风系统消毒模块</a:t>
          </a:r>
          <a:endParaRPr lang="zh-CN" altLang="en-US" sz="500" kern="1200" dirty="0"/>
        </a:p>
      </dsp:txBody>
      <dsp:txXfrm>
        <a:off x="2983795" y="4782593"/>
        <a:ext cx="795056" cy="210927"/>
      </dsp:txXfrm>
    </dsp:sp>
    <dsp:sp modelId="{DEFECD93-4FA6-467D-B58B-7883E6F1BD0C}">
      <dsp:nvSpPr>
        <dsp:cNvPr id="0" name=""/>
        <dsp:cNvSpPr/>
      </dsp:nvSpPr>
      <dsp:spPr>
        <a:xfrm rot="3760385">
          <a:off x="2691236" y="4971260"/>
          <a:ext cx="381456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381456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72428" y="4965300"/>
        <a:ext cx="19072" cy="19072"/>
      </dsp:txXfrm>
    </dsp:sp>
    <dsp:sp modelId="{28D929C4-077F-4F89-9F9A-0F02F315BA06}">
      <dsp:nvSpPr>
        <dsp:cNvPr id="0" name=""/>
        <dsp:cNvSpPr/>
      </dsp:nvSpPr>
      <dsp:spPr>
        <a:xfrm>
          <a:off x="2969521" y="5032254"/>
          <a:ext cx="447300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除甲醛服务</a:t>
          </a:r>
          <a:endParaRPr lang="zh-CN" altLang="en-US" sz="500" kern="1200" dirty="0"/>
        </a:p>
      </dsp:txBody>
      <dsp:txXfrm>
        <a:off x="2976083" y="5038816"/>
        <a:ext cx="434176" cy="210927"/>
      </dsp:txXfrm>
    </dsp:sp>
    <dsp:sp modelId="{ADBD8D7E-A132-4565-9DBC-42FC8F55434A}">
      <dsp:nvSpPr>
        <dsp:cNvPr id="0" name=""/>
        <dsp:cNvSpPr/>
      </dsp:nvSpPr>
      <dsp:spPr>
        <a:xfrm rot="4418434">
          <a:off x="2571106" y="5100090"/>
          <a:ext cx="621716" cy="7152"/>
        </a:xfrm>
        <a:custGeom>
          <a:avLst/>
          <a:gdLst/>
          <a:ahLst/>
          <a:cxnLst/>
          <a:rect l="0" t="0" r="0" b="0"/>
          <a:pathLst>
            <a:path>
              <a:moveTo>
                <a:pt x="0" y="3576"/>
              </a:moveTo>
              <a:lnTo>
                <a:pt x="621716" y="35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866421" y="5088123"/>
        <a:ext cx="31085" cy="31085"/>
      </dsp:txXfrm>
    </dsp:sp>
    <dsp:sp modelId="{44B6CF9C-E84F-43D1-8089-97A4C04E1328}">
      <dsp:nvSpPr>
        <dsp:cNvPr id="0" name=""/>
        <dsp:cNvSpPr/>
      </dsp:nvSpPr>
      <dsp:spPr>
        <a:xfrm>
          <a:off x="2969521" y="5289913"/>
          <a:ext cx="541742" cy="2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00" kern="1200" dirty="0" smtClean="0"/>
            <a:t>紫</a:t>
          </a:r>
          <a:r>
            <a:rPr lang="zh-CN" altLang="en-US" sz="500" kern="1200" dirty="0" smtClean="0"/>
            <a:t>外除余氯装置</a:t>
          </a:r>
          <a:endParaRPr lang="zh-CN" altLang="en-US" sz="500" kern="1200" dirty="0"/>
        </a:p>
      </dsp:txBody>
      <dsp:txXfrm>
        <a:off x="2976083" y="5296475"/>
        <a:ext cx="528618" cy="210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13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832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23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39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33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65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09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30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51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50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3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73C70-E3F0-4C56-8948-911E59BD822F}" type="datetimeFigureOut">
              <a:rPr lang="zh-CN" altLang="en-US" smtClean="0"/>
              <a:t>2018/4/11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39CCB-8677-4327-B5B9-1B91BDFD85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05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图示 9"/>
          <p:cNvGraphicFramePr/>
          <p:nvPr>
            <p:extLst>
              <p:ext uri="{D42A27DB-BD31-4B8C-83A1-F6EECF244321}">
                <p14:modId xmlns:p14="http://schemas.microsoft.com/office/powerpoint/2010/main" val="1995770306"/>
              </p:ext>
            </p:extLst>
          </p:nvPr>
        </p:nvGraphicFramePr>
        <p:xfrm>
          <a:off x="2651125" y="1219200"/>
          <a:ext cx="6897688" cy="563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4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93</Words>
  <Application>Microsoft Office PowerPoint</Application>
  <PresentationFormat>宽屏</PresentationFormat>
  <Paragraphs>31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CW099</dc:creator>
  <cp:lastModifiedBy>CW099</cp:lastModifiedBy>
  <cp:revision>11</cp:revision>
  <dcterms:created xsi:type="dcterms:W3CDTF">2018-04-10T07:42:35Z</dcterms:created>
  <dcterms:modified xsi:type="dcterms:W3CDTF">2018-04-12T01:23:43Z</dcterms:modified>
</cp:coreProperties>
</file>